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9919950" cy="124507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0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  "/>
        <a:font script="Hang" typeface="맑은 고딕  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Hewbo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Hewbo</dc:creator>
  <cp:lastModifiedBy>Miguel Anangono</cp:lastModifiedBy>
  <cp:revision>1</cp:revision>
  <dcterms:created xsi:type="dcterms:W3CDTF">2011-01-21T15:00:27Z</dcterms:created>
  <dcterms:modified xsi:type="dcterms:W3CDTF">2017-09-12T13:17:29Z</dcterms:modified>
</cp:coreProperties>
</file>