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3.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4.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5.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6.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7.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8.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9.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2.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23.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827" r:id="rId5"/>
    <p:sldMasterId id="2147483838" r:id="rId6"/>
    <p:sldMasterId id="2147483850" r:id="rId7"/>
    <p:sldMasterId id="2147483862" r:id="rId8"/>
    <p:sldMasterId id="2147483874" r:id="rId9"/>
    <p:sldMasterId id="2147483886" r:id="rId10"/>
    <p:sldMasterId id="2147483898" r:id="rId11"/>
    <p:sldMasterId id="2147483910" r:id="rId12"/>
    <p:sldMasterId id="2147483922" r:id="rId13"/>
    <p:sldMasterId id="2147483934" r:id="rId14"/>
    <p:sldMasterId id="2147483946" r:id="rId15"/>
    <p:sldMasterId id="2147483958" r:id="rId16"/>
    <p:sldMasterId id="2147483970" r:id="rId17"/>
    <p:sldMasterId id="2147483981" r:id="rId18"/>
    <p:sldMasterId id="2147483992" r:id="rId19"/>
    <p:sldMasterId id="2147484003" r:id="rId20"/>
    <p:sldMasterId id="2147484014" r:id="rId21"/>
    <p:sldMasterId id="2147484025" r:id="rId22"/>
    <p:sldMasterId id="2147484036" r:id="rId23"/>
    <p:sldMasterId id="2147484047" r:id="rId24"/>
    <p:sldMasterId id="2147484058" r:id="rId25"/>
    <p:sldMasterId id="2147484069" r:id="rId26"/>
    <p:sldMasterId id="2147484080" r:id="rId27"/>
  </p:sldMasterIdLst>
  <p:notesMasterIdLst>
    <p:notesMasterId r:id="rId63"/>
  </p:notesMasterIdLst>
  <p:handoutMasterIdLst>
    <p:handoutMasterId r:id="rId64"/>
  </p:handoutMasterIdLst>
  <p:sldIdLst>
    <p:sldId id="350" r:id="rId28"/>
    <p:sldId id="517" r:id="rId29"/>
    <p:sldId id="519" r:id="rId30"/>
    <p:sldId id="526" r:id="rId31"/>
    <p:sldId id="521" r:id="rId32"/>
    <p:sldId id="538" r:id="rId33"/>
    <p:sldId id="539" r:id="rId34"/>
    <p:sldId id="540" r:id="rId35"/>
    <p:sldId id="552" r:id="rId36"/>
    <p:sldId id="522" r:id="rId37"/>
    <p:sldId id="535" r:id="rId38"/>
    <p:sldId id="523" r:id="rId39"/>
    <p:sldId id="527" r:id="rId40"/>
    <p:sldId id="528" r:id="rId41"/>
    <p:sldId id="529" r:id="rId42"/>
    <p:sldId id="530" r:id="rId43"/>
    <p:sldId id="531" r:id="rId44"/>
    <p:sldId id="532" r:id="rId45"/>
    <p:sldId id="533" r:id="rId46"/>
    <p:sldId id="534" r:id="rId47"/>
    <p:sldId id="536" r:id="rId48"/>
    <p:sldId id="537" r:id="rId49"/>
    <p:sldId id="524" r:id="rId50"/>
    <p:sldId id="542" r:id="rId51"/>
    <p:sldId id="543" r:id="rId52"/>
    <p:sldId id="544" r:id="rId53"/>
    <p:sldId id="545" r:id="rId54"/>
    <p:sldId id="546" r:id="rId55"/>
    <p:sldId id="547" r:id="rId56"/>
    <p:sldId id="548" r:id="rId57"/>
    <p:sldId id="549" r:id="rId58"/>
    <p:sldId id="550" r:id="rId59"/>
    <p:sldId id="551" r:id="rId60"/>
    <p:sldId id="541" r:id="rId61"/>
    <p:sldId id="553" r:id="rId62"/>
  </p:sldIdLst>
  <p:sldSz cx="9144000" cy="6858000" type="screen4x3"/>
  <p:notesSz cx="6805613" cy="9939338"/>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pos="227">
          <p15:clr>
            <a:srgbClr val="A4A3A4"/>
          </p15:clr>
        </p15:guide>
        <p15:guide id="4" pos="5536">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Vernon" initials="MSOffice" lastIdx="19" clrIdx="0"/>
  <p:cmAuthor id="1" name=" " initials="MSOffice"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CFDB"/>
    <a:srgbClr val="30468F"/>
    <a:srgbClr val="FFFFFF"/>
    <a:srgbClr val="CCECFF"/>
    <a:srgbClr val="000000"/>
    <a:srgbClr val="009ADD"/>
    <a:srgbClr val="FF33CC"/>
    <a:srgbClr val="FF4F00"/>
    <a:srgbClr val="7D7D7D"/>
    <a:srgbClr val="0080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autoAdjust="0"/>
    <p:restoredTop sz="52806" autoAdjust="0"/>
  </p:normalViewPr>
  <p:slideViewPr>
    <p:cSldViewPr snapToGrid="0">
      <p:cViewPr varScale="1">
        <p:scale>
          <a:sx n="47" d="100"/>
          <a:sy n="47" d="100"/>
        </p:scale>
        <p:origin x="-2550" y="-84"/>
      </p:cViewPr>
      <p:guideLst>
        <p:guide orient="horz" pos="2160"/>
        <p:guide pos="2880"/>
        <p:guide pos="227"/>
        <p:guide pos="5536"/>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66" d="100"/>
          <a:sy n="66" d="100"/>
        </p:scale>
        <p:origin x="-3354" y="-102"/>
      </p:cViewPr>
      <p:guideLst>
        <p:guide orient="horz" pos="3131"/>
        <p:guide pos="2144"/>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12.xml"/><Relationship Id="rId21" Type="http://schemas.openxmlformats.org/officeDocument/2006/relationships/slideMaster" Target="slideMasters/slideMaster18.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slide" Target="slides/slide28.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slide" Target="slides/slide31.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61" Type="http://schemas.openxmlformats.org/officeDocument/2006/relationships/slide" Target="slides/slide34.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24.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viewProps" Target="viewProps.xml"/><Relationship Id="rId20" Type="http://schemas.openxmlformats.org/officeDocument/2006/relationships/slideMaster" Target="slideMasters/slideMaster17.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9099" cy="49696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dirty="0">
              <a:latin typeface="Verdana" pitchFamily="34" charset="0"/>
            </a:endParaRPr>
          </a:p>
        </p:txBody>
      </p:sp>
      <p:sp>
        <p:nvSpPr>
          <p:cNvPr id="6147" name="Rectangle 3"/>
          <p:cNvSpPr>
            <a:spLocks noGrp="1" noChangeArrowheads="1"/>
          </p:cNvSpPr>
          <p:nvPr>
            <p:ph type="dt" sz="quarter" idx="1"/>
          </p:nvPr>
        </p:nvSpPr>
        <p:spPr bwMode="auto">
          <a:xfrm>
            <a:off x="3854940" y="0"/>
            <a:ext cx="2949099" cy="49696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dirty="0">
              <a:latin typeface="Verdana" pitchFamily="34" charset="0"/>
            </a:endParaRPr>
          </a:p>
        </p:txBody>
      </p:sp>
      <p:sp>
        <p:nvSpPr>
          <p:cNvPr id="6148" name="Rectangle 4"/>
          <p:cNvSpPr>
            <a:spLocks noGrp="1" noChangeArrowheads="1"/>
          </p:cNvSpPr>
          <p:nvPr>
            <p:ph type="ftr" sz="quarter" idx="2"/>
          </p:nvPr>
        </p:nvSpPr>
        <p:spPr bwMode="auto">
          <a:xfrm>
            <a:off x="0" y="9440646"/>
            <a:ext cx="2949099" cy="49696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dirty="0">
              <a:latin typeface="Verdana" pitchFamily="34" charset="0"/>
            </a:endParaRPr>
          </a:p>
        </p:txBody>
      </p:sp>
      <p:sp>
        <p:nvSpPr>
          <p:cNvPr id="6149" name="Rectangle 5"/>
          <p:cNvSpPr>
            <a:spLocks noGrp="1" noChangeArrowheads="1"/>
          </p:cNvSpPr>
          <p:nvPr>
            <p:ph type="sldNum" sz="quarter" idx="3"/>
          </p:nvPr>
        </p:nvSpPr>
        <p:spPr bwMode="auto">
          <a:xfrm>
            <a:off x="3854940" y="9440646"/>
            <a:ext cx="2949099" cy="49696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8C1BD4D5-0BC7-4911-9788-C40CBD221A44}" type="slidenum">
              <a:rPr lang="en-US">
                <a:latin typeface="Verdana" pitchFamily="34" charset="0"/>
              </a:rPr>
              <a:pPr>
                <a:defRPr/>
              </a:pPr>
              <a:t>‹#›</a:t>
            </a:fld>
            <a:endParaRPr lang="en-US" dirty="0">
              <a:latin typeface="Verdana" pitchFamily="34" charset="0"/>
            </a:endParaRPr>
          </a:p>
        </p:txBody>
      </p:sp>
    </p:spTree>
    <p:extLst>
      <p:ext uri="{BB962C8B-B14F-4D97-AF65-F5344CB8AC3E}">
        <p14:creationId xmlns:p14="http://schemas.microsoft.com/office/powerpoint/2010/main" val="2473855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9099" cy="49696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Verdana" pitchFamily="34" charset="0"/>
              </a:defRPr>
            </a:lvl1pPr>
          </a:lstStyle>
          <a:p>
            <a:pPr>
              <a:defRPr/>
            </a:pPr>
            <a:endParaRPr lang="en-US" dirty="0"/>
          </a:p>
        </p:txBody>
      </p:sp>
      <p:sp>
        <p:nvSpPr>
          <p:cNvPr id="5123" name="Rectangle 3"/>
          <p:cNvSpPr>
            <a:spLocks noGrp="1" noChangeArrowheads="1"/>
          </p:cNvSpPr>
          <p:nvPr>
            <p:ph type="dt" idx="1"/>
          </p:nvPr>
        </p:nvSpPr>
        <p:spPr bwMode="auto">
          <a:xfrm>
            <a:off x="3854940" y="0"/>
            <a:ext cx="2949099" cy="49696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Verdana" pitchFamily="34" charset="0"/>
              </a:defRPr>
            </a:lvl1pPr>
          </a:lstStyle>
          <a:p>
            <a:pPr>
              <a:defRPr/>
            </a:pPr>
            <a:endParaRPr lang="en-US" dirty="0"/>
          </a:p>
        </p:txBody>
      </p:sp>
      <p:sp>
        <p:nvSpPr>
          <p:cNvPr id="22532" name="Rectangle 4"/>
          <p:cNvSpPr>
            <a:spLocks noGrp="1" noRot="1" noChangeAspect="1" noChangeArrowheads="1" noTextEdit="1"/>
          </p:cNvSpPr>
          <p:nvPr>
            <p:ph type="sldImg" idx="2"/>
          </p:nvPr>
        </p:nvSpPr>
        <p:spPr bwMode="auto">
          <a:xfrm>
            <a:off x="919163" y="744538"/>
            <a:ext cx="4967287" cy="37274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0562" y="4721186"/>
            <a:ext cx="5444490" cy="4472702"/>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0" y="9440646"/>
            <a:ext cx="2949099" cy="49696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Verdana" pitchFamily="34" charset="0"/>
              </a:defRPr>
            </a:lvl1pPr>
          </a:lstStyle>
          <a:p>
            <a:pPr>
              <a:defRPr/>
            </a:pPr>
            <a:endParaRPr lang="en-US" dirty="0"/>
          </a:p>
        </p:txBody>
      </p:sp>
      <p:sp>
        <p:nvSpPr>
          <p:cNvPr id="5127" name="Rectangle 7"/>
          <p:cNvSpPr>
            <a:spLocks noGrp="1" noChangeArrowheads="1"/>
          </p:cNvSpPr>
          <p:nvPr>
            <p:ph type="sldNum" sz="quarter" idx="5"/>
          </p:nvPr>
        </p:nvSpPr>
        <p:spPr bwMode="auto">
          <a:xfrm>
            <a:off x="3854940" y="9440646"/>
            <a:ext cx="2949099" cy="49696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Verdana" pitchFamily="34" charset="0"/>
              </a:defRPr>
            </a:lvl1pPr>
          </a:lstStyle>
          <a:p>
            <a:pPr>
              <a:defRPr/>
            </a:pPr>
            <a:fld id="{216178C0-C9F1-4C53-B362-C357C8992FD0}" type="slidenum">
              <a:rPr lang="en-US" smtClean="0"/>
              <a:pPr>
                <a:defRPr/>
              </a:pPr>
              <a:t>‹#›</a:t>
            </a:fld>
            <a:endParaRPr lang="en-US" dirty="0"/>
          </a:p>
        </p:txBody>
      </p:sp>
    </p:spTree>
    <p:extLst>
      <p:ext uri="{BB962C8B-B14F-4D97-AF65-F5344CB8AC3E}">
        <p14:creationId xmlns:p14="http://schemas.microsoft.com/office/powerpoint/2010/main" val="7718078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afternoon every one, thank you for the invitation to speak to you all today. I shall try to make the presentation as interesting as possible given that I have been asked to talk about </a:t>
            </a:r>
            <a:r>
              <a:rPr lang="en-GB" dirty="0" smtClean="0"/>
              <a:t>regulation, this is not easy. </a:t>
            </a:r>
            <a:r>
              <a:rPr lang="en-GB" dirty="0" smtClean="0"/>
              <a:t>So I will cover the following topics, but I will spend a good proportion of my time talking about CCP default’s, simply because I feel this gives the best justification for the imposition, by the G20,of the Global CCP mandate. </a:t>
            </a:r>
            <a:endParaRPr lang="en-GB" dirty="0"/>
          </a:p>
        </p:txBody>
      </p:sp>
      <p:sp>
        <p:nvSpPr>
          <p:cNvPr id="4" name="Slide Number Placeholder 3"/>
          <p:cNvSpPr>
            <a:spLocks noGrp="1"/>
          </p:cNvSpPr>
          <p:nvPr>
            <p:ph type="sldNum" sz="quarter" idx="10"/>
          </p:nvPr>
        </p:nvSpPr>
        <p:spPr/>
        <p:txBody>
          <a:bodyPr/>
          <a:lstStyle/>
          <a:p>
            <a:pPr>
              <a:defRPr/>
            </a:pPr>
            <a:fld id="{216178C0-C9F1-4C53-B362-C357C8992FD0}" type="slidenum">
              <a:rPr lang="en-US" smtClean="0"/>
              <a:pPr>
                <a:defRPr/>
              </a:pPr>
              <a:t>2</a:t>
            </a:fld>
            <a:endParaRPr lang="en-US" dirty="0"/>
          </a:p>
        </p:txBody>
      </p:sp>
    </p:spTree>
    <p:extLst>
      <p:ext uri="{BB962C8B-B14F-4D97-AF65-F5344CB8AC3E}">
        <p14:creationId xmlns:p14="http://schemas.microsoft.com/office/powerpoint/2010/main" val="1113203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LEH was a large matched book repo trader, the default management was carried out by LCH staff. The only real issue was buying the </a:t>
            </a:r>
            <a:r>
              <a:rPr lang="en-GB" dirty="0" err="1" smtClean="0"/>
              <a:t>govvie</a:t>
            </a:r>
            <a:r>
              <a:rPr lang="en-GB" dirty="0" smtClean="0"/>
              <a:t> assets required to make deliveries in UK Gilt and Eurozone bond markets, when prices were rallying rapidly due to ‘flight to quality’. All payments for bonds delivered in, were made from LCH’s liquidity resources. These proved more than adequate, due to significant liquidity risk reductions in previous weeks and months. CCP’s were seen as a ‘safe haven’ and clearing members left large amounts of cash in LCH, even substituting their high grade non-cash collateral. Market infrastructure and market participants displayed unprecedented and seamless collaboration to unwind the trades but markets were highly liquid. This is not a given in certain circumstances and I will contrast this with subsequent events in Autumn 2011 later in the presentation.</a:t>
            </a:r>
          </a:p>
        </p:txBody>
      </p:sp>
      <p:sp>
        <p:nvSpPr>
          <p:cNvPr id="4" name="Slide Number Placeholder 3"/>
          <p:cNvSpPr>
            <a:spLocks noGrp="1"/>
          </p:cNvSpPr>
          <p:nvPr>
            <p:ph type="sldNum" sz="quarter" idx="10"/>
          </p:nvPr>
        </p:nvSpPr>
        <p:spPr/>
        <p:txBody>
          <a:bodyPr/>
          <a:lstStyle/>
          <a:p>
            <a:fld id="{645FD32D-D686-44B5-898F-BAD3EBDF6C35}"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3084815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mentioned earlier that the LCH Treasury had moved from recycling the margins it received from clearing members on an unsecured basis, to the repo markets from 2002 onwards. It was an obvious failure of risk management at a CCP to lend back to the clients cash it had called as margin to protect itself from risk. This does have at least one disadvantage, in that the large holders of collateral inventory are also your biggest clearing members. The collateral set that LCH would lend against was slightly wider than it would take for IM.</a:t>
            </a:r>
          </a:p>
          <a:p>
            <a:r>
              <a:rPr lang="en-GB" dirty="0" smtClean="0"/>
              <a:t>The result was a EUR 400mio loan with a 5% haircut was outstanding with LEH when they defaulted. Without collateral to support this loan, there would have been a very serious problem. LCH carried out a successful liquidation but some of the assets particularly AAA MBS proved very difficult to sell, because of underappreciated correlation with LEH.</a:t>
            </a:r>
          </a:p>
          <a:p>
            <a:endParaRPr lang="en-GB" dirty="0" smtClean="0"/>
          </a:p>
          <a:p>
            <a:r>
              <a:rPr lang="en-GB" dirty="0" smtClean="0"/>
              <a:t>The problems in liquidating more exotic assets informs you of why there are very conservative sets of assets accepted as IM at most CCP’s. This risk is not as widely recognised as you would </a:t>
            </a:r>
            <a:r>
              <a:rPr lang="en-GB" dirty="0" err="1" smtClean="0"/>
              <a:t>think,certain</a:t>
            </a:r>
            <a:r>
              <a:rPr lang="en-GB" dirty="0" smtClean="0"/>
              <a:t> CCP’s for instance take Corporate Bonds, which could prove illiquid in default scenario’s.</a:t>
            </a:r>
          </a:p>
          <a:p>
            <a:endParaRPr lang="en-GB" dirty="0" smtClean="0"/>
          </a:p>
          <a:p>
            <a:r>
              <a:rPr lang="en-GB" dirty="0" smtClean="0"/>
              <a:t>CCP’s are now required to have rules for allocating investment losses, so as not to deplete their capital.</a:t>
            </a:r>
          </a:p>
          <a:p>
            <a:endParaRPr lang="en-GB" dirty="0" smtClean="0"/>
          </a:p>
          <a:p>
            <a:r>
              <a:rPr lang="en-GB" dirty="0" smtClean="0"/>
              <a:t>Most CCP’s in Europe raised capital to be EMIR compliant</a:t>
            </a:r>
          </a:p>
          <a:p>
            <a:endParaRPr lang="en-GB" dirty="0" smtClean="0"/>
          </a:p>
          <a:p>
            <a:r>
              <a:rPr lang="en-GB" dirty="0" smtClean="0"/>
              <a:t>We realised that we needed to invest in technology in our Treasury area front-to-back  as we only acquired relatively few ISIN’s from </a:t>
            </a:r>
            <a:r>
              <a:rPr lang="en-GB" dirty="0" err="1" smtClean="0"/>
              <a:t>LEH,but</a:t>
            </a:r>
            <a:r>
              <a:rPr lang="en-GB" dirty="0" smtClean="0"/>
              <a:t> there was mostly manual trading, settlement and reconciliation. </a:t>
            </a:r>
            <a:endParaRPr lang="en-GB" dirty="0"/>
          </a:p>
        </p:txBody>
      </p:sp>
      <p:sp>
        <p:nvSpPr>
          <p:cNvPr id="4" name="Slide Number Placeholder 3"/>
          <p:cNvSpPr>
            <a:spLocks noGrp="1"/>
          </p:cNvSpPr>
          <p:nvPr>
            <p:ph type="sldNum" sz="quarter" idx="10"/>
          </p:nvPr>
        </p:nvSpPr>
        <p:spPr/>
        <p:txBody>
          <a:bodyPr/>
          <a:lstStyle/>
          <a:p>
            <a:fld id="{645FD32D-D686-44B5-898F-BAD3EBDF6C35}"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1410718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bring my observations a little more update, I will now briefly look at the MFG default. During the summer and autumn of 2011 there was a dramatic change in the perception of sovereign risks in the Eurozone periphery. With large European countries seeking bailouts and the ECB were active in support secondary bond markets in the Eurozone periphery. MFG had changed their business model from an execution broker to holding quite large Repo to maturity positions in Eurozone sovereigns. Rating agencies and equity analysts were aware of these positions, which led to downgrades and negative analysis. LCH was increasing margins on all FI positions, particularly concentrated positions in the Eurozone. MFG were called for large margins by various </a:t>
            </a:r>
            <a:r>
              <a:rPr lang="en-GB" dirty="0" err="1" smtClean="0"/>
              <a:t>CCP’s,which</a:t>
            </a:r>
            <a:r>
              <a:rPr lang="en-GB" dirty="0" smtClean="0"/>
              <a:t> they paid. It is understood this put MFG under severe liquidity </a:t>
            </a:r>
            <a:r>
              <a:rPr lang="en-GB" dirty="0" err="1" smtClean="0"/>
              <a:t>stress.Having</a:t>
            </a:r>
            <a:r>
              <a:rPr lang="en-GB" dirty="0" smtClean="0"/>
              <a:t> sought a trade buyer over the weekend 29</a:t>
            </a:r>
            <a:r>
              <a:rPr lang="en-GB" baseline="30000" dirty="0" smtClean="0"/>
              <a:t>th.</a:t>
            </a:r>
            <a:r>
              <a:rPr lang="en-GB" dirty="0" smtClean="0"/>
              <a:t> 30</a:t>
            </a:r>
            <a:r>
              <a:rPr lang="en-GB" baseline="30000" dirty="0" smtClean="0"/>
              <a:t>th</a:t>
            </a:r>
            <a:r>
              <a:rPr lang="en-GB" dirty="0" smtClean="0"/>
              <a:t>,this proved impossible and the US company filed on the 31</a:t>
            </a:r>
            <a:r>
              <a:rPr lang="en-GB" baseline="30000" dirty="0" smtClean="0"/>
              <a:t>st</a:t>
            </a:r>
            <a:r>
              <a:rPr lang="en-GB" dirty="0" smtClean="0"/>
              <a:t> October 2011. LCH served a default notice on Monday evening.</a:t>
            </a:r>
          </a:p>
          <a:p>
            <a:endParaRPr lang="en-GB" dirty="0" smtClean="0"/>
          </a:p>
          <a:p>
            <a:r>
              <a:rPr lang="en-GB" dirty="0" smtClean="0"/>
              <a:t>The exposure's and issues are summed up on this slide, superficially the size was much smaller and </a:t>
            </a:r>
            <a:r>
              <a:rPr lang="en-GB" dirty="0" err="1" smtClean="0"/>
              <a:t>unsystemic</a:t>
            </a:r>
            <a:r>
              <a:rPr lang="en-GB" dirty="0" smtClean="0"/>
              <a:t> but the concentration in illiquid markets was the stand out issue.</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645FD32D-D686-44B5-898F-BAD3EBDF6C35}"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963603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Many of the same staff were involved and much rehearsal and improvements to systems had taken place. But the main difference was the deterioration in liquidity conditions.</a:t>
            </a:r>
          </a:p>
          <a:p>
            <a:r>
              <a:rPr lang="en-GB" dirty="0" smtClean="0"/>
              <a:t>A similar arrangement</a:t>
            </a:r>
            <a:r>
              <a:rPr lang="en-GB" baseline="0" dirty="0" smtClean="0"/>
              <a:t> as for IRS arrangements, now existed with a default management advisory group consisting of repo and cash bond traders called in. However this group said whilst market trading in UST, Gilts and core Eurozone governments was functional, tickets of EUR 50m were difficult in the periphery, we had a single, albeit short dated ISIN of EUR 2.3 Bn. This made for a very nervous 48 hours, especially as the news flow was talking about a Greek referendum and break up of the Eurozone.</a:t>
            </a:r>
          </a:p>
          <a:p>
            <a:endParaRPr lang="en-GB" baseline="0" dirty="0" smtClean="0"/>
          </a:p>
          <a:p>
            <a:r>
              <a:rPr lang="en-GB" baseline="0" dirty="0" smtClean="0"/>
              <a:t>As I was leading the default alongside the CRO and CEO in Paris, it was my responsibility to choose the Bank partners to participate in the auctions. We had to be convinced of their distribution, confidentiality and professionalism. We went for 4 banks in total, with good geographical diversification.</a:t>
            </a:r>
          </a:p>
          <a:p>
            <a:endParaRPr lang="en-GB" baseline="0" dirty="0" smtClean="0"/>
          </a:p>
          <a:p>
            <a:r>
              <a:rPr lang="en-GB" baseline="0" dirty="0" smtClean="0"/>
              <a:t>Auctions were held on Wednesday and Thursday and the major risks were closed on 3rd November within margins, though as ever there was a surprise when ECB cut rates </a:t>
            </a:r>
            <a:r>
              <a:rPr lang="en-GB" baseline="0" smtClean="0"/>
              <a:t>in the middle </a:t>
            </a:r>
            <a:r>
              <a:rPr lang="en-GB" baseline="0" dirty="0" smtClean="0"/>
              <a:t>of the final liquidation on 3</a:t>
            </a:r>
            <a:r>
              <a:rPr lang="en-GB" baseline="30000" dirty="0" smtClean="0"/>
              <a:t>rd. </a:t>
            </a:r>
            <a:endParaRPr lang="en-GB" baseline="0" dirty="0" smtClean="0"/>
          </a:p>
          <a:p>
            <a:endParaRPr lang="en-GB" baseline="0" dirty="0" smtClean="0"/>
          </a:p>
          <a:p>
            <a:pPr algn="l"/>
            <a:r>
              <a:rPr lang="en-GB" baseline="0" dirty="0" smtClean="0"/>
              <a:t>This was a very satisfactory result and it is noticeable that the highs in yield of certain Eurozone countries coincided with these events. A powerful rally started soon after these positions were cleared, which was probably correlated but not causal. Market liquidity has </a:t>
            </a:r>
            <a:r>
              <a:rPr lang="en-GB" dirty="0" smtClean="0"/>
              <a:t>returned,</a:t>
            </a:r>
            <a:r>
              <a:rPr lang="en-GB" baseline="0" dirty="0" smtClean="0"/>
              <a:t> </a:t>
            </a:r>
            <a:r>
              <a:rPr lang="en-GB" dirty="0" smtClean="0"/>
              <a:t>but</a:t>
            </a:r>
            <a:r>
              <a:rPr lang="en-GB" baseline="0" dirty="0" smtClean="0"/>
              <a:t> these events could be a source of worry for the future. European Markets Infrastructure regulation calls for CCP’s to model the default of the 2 largest clearing </a:t>
            </a:r>
            <a:r>
              <a:rPr lang="en-GB" dirty="0" smtClean="0"/>
              <a:t>members, this</a:t>
            </a:r>
            <a:r>
              <a:rPr lang="en-GB" baseline="0" dirty="0" smtClean="0"/>
              <a:t> will surely be extremely hard if it coincides with stress at the sovereign level, which seems likely.</a:t>
            </a:r>
          </a:p>
          <a:p>
            <a:pPr algn="l"/>
            <a:endParaRPr lang="en-GB" baseline="0" dirty="0" smtClean="0"/>
          </a:p>
          <a:p>
            <a:pPr algn="l"/>
            <a:r>
              <a:rPr lang="en-GB" baseline="0" dirty="0" smtClean="0"/>
              <a:t>It was much harder to move client positions as KYC regulations seem to make it problematic for non-defaulted clearing members to take client positions quickly.</a:t>
            </a:r>
          </a:p>
          <a:p>
            <a:pPr algn="l"/>
            <a:endParaRPr lang="en-GB" baseline="0" dirty="0" smtClean="0"/>
          </a:p>
          <a:p>
            <a:pPr algn="l"/>
            <a:r>
              <a:rPr lang="en-GB" baseline="0" dirty="0" smtClean="0"/>
              <a:t>The main lesson could be seen as very concentrated positions can be a problem even when a non-systemic Banks get into trouble.</a:t>
            </a:r>
          </a:p>
          <a:p>
            <a:pPr algn="l"/>
            <a:endParaRPr lang="en-GB" dirty="0"/>
          </a:p>
        </p:txBody>
      </p:sp>
      <p:sp>
        <p:nvSpPr>
          <p:cNvPr id="4" name="Slide Number Placeholder 3"/>
          <p:cNvSpPr>
            <a:spLocks noGrp="1"/>
          </p:cNvSpPr>
          <p:nvPr>
            <p:ph type="sldNum" sz="quarter" idx="10"/>
          </p:nvPr>
        </p:nvSpPr>
        <p:spPr/>
        <p:txBody>
          <a:bodyPr/>
          <a:lstStyle/>
          <a:p>
            <a:fld id="{645FD32D-D686-44B5-898F-BAD3EBDF6C35}"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915739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a matter of interest, I thought I would show this chart of DFF and other margins under management at one of the large </a:t>
            </a:r>
            <a:r>
              <a:rPr lang="en-GB" dirty="0" err="1" smtClean="0"/>
              <a:t>CCP’s.Not</a:t>
            </a:r>
            <a:r>
              <a:rPr lang="en-GB" dirty="0" smtClean="0"/>
              <a:t> sure how many people realise how quickly and how large CCP’s have become. I understand this growth in assets is continuing today. Even as new CCP participants have joined OTC clearing, </a:t>
            </a:r>
            <a:r>
              <a:rPr lang="en-GB" dirty="0" err="1" smtClean="0"/>
              <a:t>buyside</a:t>
            </a:r>
            <a:r>
              <a:rPr lang="en-GB" dirty="0" smtClean="0"/>
              <a:t> clients have been mandated to clear, this has boosted the size of the opportunity for many CCP’s. The graph is not to scale, but is indicative of the rise in AUM at all CCP’s.</a:t>
            </a:r>
          </a:p>
          <a:p>
            <a:r>
              <a:rPr lang="en-GB" dirty="0" smtClean="0"/>
              <a:t>You may also notice that LCH has consolidated and automated its Treasury, Liquidity and collateral management onto Calypso </a:t>
            </a:r>
            <a:r>
              <a:rPr lang="en-GB" dirty="0" err="1" smtClean="0"/>
              <a:t>technology.This</a:t>
            </a:r>
            <a:r>
              <a:rPr lang="en-GB" dirty="0" smtClean="0"/>
              <a:t> was a 18 month project ,the final stages went live in May 2014. This should make the CCP even more robust, should markets deteriorate once again.</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645FD32D-D686-44B5-898F-BAD3EBDF6C35}"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2626326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are my observations based on my experience. </a:t>
            </a:r>
          </a:p>
          <a:p>
            <a:r>
              <a:rPr lang="en-GB" dirty="0" smtClean="0"/>
              <a:t>CCP’s have proved to be a force for good in terms of stabilizing and providing continuity in cleared markets. But a lot more clearing is now taking place, CCP’s are modernizing and refining their processes and investing in systems. There are considerable risks due to the concentration of positions and the possibility that CCP’s may have to aggressively sell assets and positions to lower their risk. Most CCP’s are in private ownership, with shareholders looking for returns, this could be seen as a  sub-optimal model as what incentivizes CCP’s to have invest heavily in their services and staff, there is a temptation to under invest to save money and boost shareholder returns.</a:t>
            </a:r>
          </a:p>
          <a:p>
            <a:endParaRPr lang="en-GB" dirty="0" smtClean="0"/>
          </a:p>
          <a:p>
            <a:r>
              <a:rPr lang="en-GB" dirty="0" smtClean="0"/>
              <a:t>Having dealt with defaults in </a:t>
            </a:r>
            <a:r>
              <a:rPr lang="en-GB" dirty="0" err="1" smtClean="0"/>
              <a:t>LCH.Clearnet</a:t>
            </a:r>
            <a:r>
              <a:rPr lang="en-GB" dirty="0" smtClean="0"/>
              <a:t> Ltd and SA, which differ in their access to central bank liquidity, I was pleased to read recently that the Bank of England is working on liquidity arrangements for domestic CCP’s. Close cooperation between central bank authorities and CCP’s is essential especially in stressful market conditions, it is my view that CCP’s must have formal access to central bank liquidity.</a:t>
            </a:r>
          </a:p>
          <a:p>
            <a:r>
              <a:rPr lang="en-GB" dirty="0" smtClean="0"/>
              <a:t> </a:t>
            </a:r>
          </a:p>
          <a:p>
            <a:endParaRPr lang="en-GB" dirty="0" smtClean="0"/>
          </a:p>
          <a:p>
            <a:r>
              <a:rPr lang="en-GB" dirty="0" smtClean="0"/>
              <a:t>This concludes the first part of my presentation, if there are no questions I will move on, but I would encourage you to ask me about anything that is unclear at the end.</a:t>
            </a:r>
            <a:endParaRPr lang="en-GB" dirty="0"/>
          </a:p>
        </p:txBody>
      </p:sp>
      <p:sp>
        <p:nvSpPr>
          <p:cNvPr id="4" name="Slide Number Placeholder 3"/>
          <p:cNvSpPr>
            <a:spLocks noGrp="1"/>
          </p:cNvSpPr>
          <p:nvPr>
            <p:ph type="sldNum" sz="quarter" idx="10"/>
          </p:nvPr>
        </p:nvSpPr>
        <p:spPr/>
        <p:txBody>
          <a:bodyPr/>
          <a:lstStyle/>
          <a:p>
            <a:fld id="{645FD32D-D686-44B5-898F-BAD3EBDF6C35}"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1537305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340D48-58FD-4E21-AE2C-C6ECBF9F8DCC}"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Hopefully my experience gives me credibility to talk agenda that I have described. Those of you who are experts in financial crises, will notice not only that my time at Credit Lyonnais, coincided with a considerable crisis at the bank and a partial bail out by the French government. But also I worked for a Japanese investment bank during the Japanese credit crunch in 1998. This probably equipped me to deal with the 2008 crisis and 2011 European debt crisis</a:t>
            </a:r>
            <a:r>
              <a:rPr lang="en-GB" dirty="0" smtClean="0"/>
              <a:t>, but more </a:t>
            </a:r>
            <a:r>
              <a:rPr lang="en-GB" dirty="0" smtClean="0"/>
              <a:t>of that later.</a:t>
            </a:r>
            <a:endParaRPr lang="en-GB" dirty="0"/>
          </a:p>
        </p:txBody>
      </p:sp>
      <p:sp>
        <p:nvSpPr>
          <p:cNvPr id="4" name="Slide Number Placeholder 3"/>
          <p:cNvSpPr>
            <a:spLocks noGrp="1"/>
          </p:cNvSpPr>
          <p:nvPr>
            <p:ph type="sldNum" sz="quarter" idx="10"/>
          </p:nvPr>
        </p:nvSpPr>
        <p:spPr/>
        <p:txBody>
          <a:bodyPr/>
          <a:lstStyle/>
          <a:p>
            <a:pPr>
              <a:defRPr/>
            </a:pPr>
            <a:fld id="{216178C0-C9F1-4C53-B362-C357C8992FD0}" type="slidenum">
              <a:rPr lang="en-US" smtClean="0"/>
              <a:pPr>
                <a:defRPr/>
              </a:pPr>
              <a:t>3</a:t>
            </a:fld>
            <a:endParaRPr lang="en-US" dirty="0"/>
          </a:p>
        </p:txBody>
      </p:sp>
    </p:spTree>
    <p:extLst>
      <p:ext uri="{BB962C8B-B14F-4D97-AF65-F5344CB8AC3E}">
        <p14:creationId xmlns:p14="http://schemas.microsoft.com/office/powerpoint/2010/main" val="1299980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is a slide that seeks to sum up the thrust of Global regulation. But to give you my personal view there are 5 major threads of </a:t>
            </a:r>
            <a:r>
              <a:rPr lang="en-GB" dirty="0" smtClean="0"/>
              <a:t>regulation,4 are ratios and the other is a relatively newly announced measure.</a:t>
            </a:r>
            <a:endParaRPr lang="en-GB" dirty="0" smtClean="0"/>
          </a:p>
          <a:p>
            <a:r>
              <a:rPr lang="en-GB" dirty="0" smtClean="0"/>
              <a:t>Solvency </a:t>
            </a:r>
            <a:r>
              <a:rPr lang="en-GB" dirty="0" smtClean="0"/>
              <a:t>ratio: </a:t>
            </a:r>
            <a:r>
              <a:rPr lang="en-GB" dirty="0" smtClean="0"/>
              <a:t>seeks to limit assets weighted by their riskiness</a:t>
            </a:r>
            <a:r>
              <a:rPr lang="en-GB" dirty="0" smtClean="0"/>
              <a:t>, relative </a:t>
            </a:r>
            <a:r>
              <a:rPr lang="en-GB" dirty="0" smtClean="0"/>
              <a:t>to equity</a:t>
            </a:r>
          </a:p>
          <a:p>
            <a:r>
              <a:rPr lang="en-GB" dirty="0" smtClean="0"/>
              <a:t>Leverage ratio: seeks to limit assets relative to a broad equity measure</a:t>
            </a:r>
            <a:r>
              <a:rPr lang="en-GB" dirty="0" smtClean="0"/>
              <a:t>, but </a:t>
            </a:r>
            <a:r>
              <a:rPr lang="en-GB" dirty="0" smtClean="0"/>
              <a:t>without risk weighting</a:t>
            </a:r>
          </a:p>
          <a:p>
            <a:r>
              <a:rPr lang="en-GB" baseline="0" dirty="0" smtClean="0"/>
              <a:t>Net </a:t>
            </a:r>
            <a:r>
              <a:rPr lang="en-GB" baseline="0" dirty="0" smtClean="0"/>
              <a:t>stable funding ratio: seeks to ensure illiquid assets have long term funding</a:t>
            </a:r>
          </a:p>
          <a:p>
            <a:r>
              <a:rPr lang="en-GB" baseline="0" dirty="0" smtClean="0"/>
              <a:t>Liquidity Coverage ratio: Ensures banks have 30 days of </a:t>
            </a:r>
            <a:r>
              <a:rPr lang="en-GB" baseline="0" dirty="0" smtClean="0"/>
              <a:t>liquidity</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Total loss-absorbing capacity: Limits</a:t>
            </a:r>
            <a:r>
              <a:rPr lang="en-GB" baseline="0" dirty="0" smtClean="0"/>
              <a:t> risk weighted assets relative to equity and certain bonds</a:t>
            </a:r>
          </a:p>
          <a:p>
            <a:endParaRPr lang="en-GB" baseline="0" dirty="0" smtClean="0"/>
          </a:p>
          <a:p>
            <a:r>
              <a:rPr lang="en-GB" baseline="0" dirty="0" smtClean="0"/>
              <a:t>Incidentally the BoE makes UK CCPs (big one’s at least ) obey </a:t>
            </a:r>
            <a:r>
              <a:rPr lang="en-GB" baseline="0" dirty="0" smtClean="0"/>
              <a:t>the LCR </a:t>
            </a:r>
            <a:r>
              <a:rPr lang="en-GB" baseline="0" dirty="0" smtClean="0"/>
              <a:t>already.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216178C0-C9F1-4C53-B362-C357C8992FD0}" type="slidenum">
              <a:rPr lang="en-US" smtClean="0"/>
              <a:pPr>
                <a:defRPr/>
              </a:pPr>
              <a:t>4</a:t>
            </a:fld>
            <a:endParaRPr lang="en-US" dirty="0"/>
          </a:p>
        </p:txBody>
      </p:sp>
    </p:spTree>
    <p:extLst>
      <p:ext uri="{BB962C8B-B14F-4D97-AF65-F5344CB8AC3E}">
        <p14:creationId xmlns:p14="http://schemas.microsoft.com/office/powerpoint/2010/main" val="437408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is a statement from the Bank of </a:t>
            </a:r>
            <a:r>
              <a:rPr lang="en-GB" dirty="0" err="1" smtClean="0"/>
              <a:t>England,this</a:t>
            </a:r>
            <a:r>
              <a:rPr lang="en-GB" dirty="0" smtClean="0"/>
              <a:t> was an early statement of intent. Very interesting to note how little contact LCH had with BoE in 2008,this placed them on a steep learning curve.</a:t>
            </a:r>
          </a:p>
          <a:p>
            <a:endParaRPr lang="en-GB" dirty="0"/>
          </a:p>
        </p:txBody>
      </p:sp>
      <p:sp>
        <p:nvSpPr>
          <p:cNvPr id="4" name="Slide Number Placeholder 3"/>
          <p:cNvSpPr>
            <a:spLocks noGrp="1"/>
          </p:cNvSpPr>
          <p:nvPr>
            <p:ph type="sldNum" sz="quarter" idx="10"/>
          </p:nvPr>
        </p:nvSpPr>
        <p:spPr/>
        <p:txBody>
          <a:bodyPr/>
          <a:lstStyle/>
          <a:p>
            <a:pPr>
              <a:defRPr/>
            </a:pPr>
            <a:fld id="{216178C0-C9F1-4C53-B362-C357C8992FD0}" type="slidenum">
              <a:rPr lang="en-US" smtClean="0"/>
              <a:pPr>
                <a:defRPr/>
              </a:pPr>
              <a:t>11</a:t>
            </a:fld>
            <a:endParaRPr lang="en-US" dirty="0"/>
          </a:p>
        </p:txBody>
      </p:sp>
    </p:spTree>
    <p:extLst>
      <p:ext uri="{BB962C8B-B14F-4D97-AF65-F5344CB8AC3E}">
        <p14:creationId xmlns:p14="http://schemas.microsoft.com/office/powerpoint/2010/main" val="2870009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this point</a:t>
            </a:r>
            <a:r>
              <a:rPr lang="en-GB" dirty="0" smtClean="0"/>
              <a:t>, here </a:t>
            </a:r>
            <a:r>
              <a:rPr lang="en-GB" dirty="0" smtClean="0"/>
              <a:t>is a blatant advert for the CCP’s to whom my firm provides clearing technology. We are extremely happy to provide technology for 2 CCP clients </a:t>
            </a:r>
            <a:r>
              <a:rPr lang="en-GB" dirty="0" smtClean="0"/>
              <a:t>in </a:t>
            </a:r>
            <a:r>
              <a:rPr lang="en-GB" dirty="0" smtClean="0"/>
              <a:t>Latin </a:t>
            </a:r>
            <a:r>
              <a:rPr lang="en-GB" dirty="0" smtClean="0"/>
              <a:t>America.</a:t>
            </a:r>
            <a:endParaRPr lang="en-GB" dirty="0" smtClean="0"/>
          </a:p>
          <a:p>
            <a:r>
              <a:rPr lang="en-GB" dirty="0" smtClean="0"/>
              <a:t> </a:t>
            </a:r>
            <a:endParaRPr lang="en-GB" dirty="0"/>
          </a:p>
        </p:txBody>
      </p:sp>
      <p:sp>
        <p:nvSpPr>
          <p:cNvPr id="4" name="Slide Number Placeholder 3"/>
          <p:cNvSpPr>
            <a:spLocks noGrp="1"/>
          </p:cNvSpPr>
          <p:nvPr>
            <p:ph type="sldNum" sz="quarter" idx="10"/>
          </p:nvPr>
        </p:nvSpPr>
        <p:spPr/>
        <p:txBody>
          <a:bodyPr/>
          <a:lstStyle/>
          <a:p>
            <a:pPr>
              <a:defRPr/>
            </a:pPr>
            <a:fld id="{216178C0-C9F1-4C53-B362-C357C8992FD0}" type="slidenum">
              <a:rPr lang="en-US" smtClean="0"/>
              <a:pPr>
                <a:defRPr/>
              </a:pPr>
              <a:t>12</a:t>
            </a:fld>
            <a:endParaRPr lang="en-US" dirty="0"/>
          </a:p>
        </p:txBody>
      </p:sp>
    </p:spTree>
    <p:extLst>
      <p:ext uri="{BB962C8B-B14F-4D97-AF65-F5344CB8AC3E}">
        <p14:creationId xmlns:p14="http://schemas.microsoft.com/office/powerpoint/2010/main" val="2830741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do not intend to add further to the global analysis to the reasons behind the LEH default, suffice it to say that confidence in the bank evaporated and even a moderately leveraged Bank will not survive in these circumstances. It is impossible to describe LEH business as even ‘moderately leveraged’. As the GT of LCH we already significantly reduced our direct exposures following a bi-lateral meeting, where they came in to explain why they had raised new equity capital that they did not need and offered an increase on haircuts on our secured lending to them. In my opinion when bank comes in the GT to explain that they are a great credit and there is nothing to worry about, it’s often time to make some tough decisions. Of course LEH continued to be a clearing member in good standing, until the Monday morning, all margins IM and VM were paid promptly so clearing business continued as normal until Monday.</a:t>
            </a:r>
          </a:p>
          <a:p>
            <a:endParaRPr lang="en-GB" dirty="0" smtClean="0"/>
          </a:p>
          <a:p>
            <a:r>
              <a:rPr lang="en-GB" dirty="0" smtClean="0"/>
              <a:t>CCP’s have three major objectives after a default – to eliminate the risk acquired from the defaulting members position within the defaulters margins</a:t>
            </a:r>
          </a:p>
          <a:p>
            <a:r>
              <a:rPr lang="en-GB" dirty="0" smtClean="0"/>
              <a:t>                                                                       -to facilitate the movement of client positions where possible</a:t>
            </a:r>
          </a:p>
          <a:p>
            <a:r>
              <a:rPr lang="en-GB" dirty="0" smtClean="0"/>
              <a:t>                                                                      - to continue offering clearing services to non-clearing members </a:t>
            </a:r>
          </a:p>
          <a:p>
            <a:endParaRPr lang="en-GB" dirty="0" smtClean="0"/>
          </a:p>
          <a:p>
            <a:r>
              <a:rPr lang="en-GB" dirty="0" smtClean="0"/>
              <a:t>Post the events of 15</a:t>
            </a:r>
            <a:r>
              <a:rPr lang="en-GB" baseline="30000" dirty="0" smtClean="0"/>
              <a:t>th</a:t>
            </a:r>
            <a:r>
              <a:rPr lang="en-GB" dirty="0" smtClean="0"/>
              <a:t> Sep it was time to find out if CCP’s were ready to achieve these objectives.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645FD32D-D686-44B5-898F-BAD3EBDF6C35}"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691358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this point, I would like to give you a flavour of the positions that LEH were carrying when they defaulted. Quite eye catching numbers I am sure you will agree. This is a very high level summary across LCH Ltd and SA. LCH is a multi asset class CCP ,the default meant LCH acquired positions in multiple markets. It is important to note that a CCP becomes pretty much an investment bank on default day, but are not generally staffed by ex-traders.</a:t>
            </a:r>
          </a:p>
          <a:p>
            <a:endParaRPr lang="en-GB" dirty="0" smtClean="0"/>
          </a:p>
          <a:p>
            <a:endParaRPr lang="en-GB" dirty="0" smtClean="0"/>
          </a:p>
          <a:p>
            <a:r>
              <a:rPr lang="en-GB" dirty="0" smtClean="0"/>
              <a:t>I will explore in some more detail the IRS and FI default, but as always there were some other significant risks not directly tied to the clearing default. I will explore one of these in some detail and that is the default of LEH as a Treasury counterparty. The asset classes which I won’t cover, because of time, were in some cases very large, and directional (</a:t>
            </a:r>
            <a:r>
              <a:rPr lang="en-GB" dirty="0" err="1" smtClean="0"/>
              <a:t>eg</a:t>
            </a:r>
            <a:r>
              <a:rPr lang="en-GB" dirty="0" smtClean="0"/>
              <a:t> long of energy) but also neutral (LEH was a huge equity trading house, but ran neutral risk) on a portfolio basis.</a:t>
            </a:r>
          </a:p>
          <a:p>
            <a:r>
              <a:rPr lang="en-GB" dirty="0" smtClean="0"/>
              <a:t>One statistic I will share with you is that we had clearing members who were five times larger than LEH at the time they defaulted. One can only imagine the impact of an even larger institution becoming insolvent on the global economy.</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645FD32D-D686-44B5-898F-BAD3EBDF6C35}"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534020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have to say that even until Sunday the 14</a:t>
            </a:r>
            <a:r>
              <a:rPr lang="en-GB" baseline="30000" dirty="0" smtClean="0"/>
              <a:t>th</a:t>
            </a:r>
            <a:r>
              <a:rPr lang="en-GB" dirty="0" smtClean="0"/>
              <a:t> Sep, I did not think that LEH would be allowed to default, there were rumours of bail-outs and rescues, we were in</a:t>
            </a:r>
          </a:p>
          <a:p>
            <a:r>
              <a:rPr lang="en-GB" dirty="0" smtClean="0"/>
              <a:t>reasonably close consultation with the UK regulators. But it was clear they were concentrating on the banking sector and a possible acquisition of LEH by </a:t>
            </a:r>
            <a:r>
              <a:rPr lang="en-GB" dirty="0" err="1" smtClean="0"/>
              <a:t>BarCap</a:t>
            </a:r>
            <a:r>
              <a:rPr lang="en-GB" dirty="0" smtClean="0"/>
              <a:t>.</a:t>
            </a:r>
          </a:p>
          <a:p>
            <a:r>
              <a:rPr lang="en-GB" dirty="0" smtClean="0"/>
              <a:t>It was not CCP best practice to rehearse default events and though LCH had defaults before, they were tiny and involved rogue traders (Baring+ Griffin trading) and therefore not systemic.</a:t>
            </a:r>
          </a:p>
          <a:p>
            <a:endParaRPr lang="en-GB" dirty="0" smtClean="0"/>
          </a:p>
          <a:p>
            <a:r>
              <a:rPr lang="en-GB" dirty="0" smtClean="0"/>
              <a:t>As I mentioned earlier, the reinvestment of member default fund, IM and VM had moved to a secured lending basis, but counterparties included LEH. Selection was entirely rating based and they were A- on day of default. This was an extra burden, but they were the smallest counterparty ,as we had unilaterally reduced </a:t>
            </a:r>
            <a:r>
              <a:rPr lang="en-GB" dirty="0" err="1" smtClean="0"/>
              <a:t>outstandings</a:t>
            </a:r>
            <a:r>
              <a:rPr lang="en-GB" dirty="0" smtClean="0"/>
              <a:t> with them.</a:t>
            </a:r>
          </a:p>
          <a:p>
            <a:endParaRPr lang="en-GB" dirty="0" smtClean="0"/>
          </a:p>
          <a:p>
            <a:r>
              <a:rPr lang="en-GB" dirty="0" smtClean="0"/>
              <a:t>LCH rules allow x-currency margining, FX market was far less liquid than widely recognized, especially in forward swaps. We had EUR 250m vs JPY T+3 trade only got done best order.</a:t>
            </a:r>
          </a:p>
          <a:p>
            <a:endParaRPr lang="en-GB" dirty="0" smtClean="0"/>
          </a:p>
          <a:p>
            <a:r>
              <a:rPr lang="en-GB" dirty="0" smtClean="0"/>
              <a:t>If the events engulfing the CCP were not enough the main power cable was accidentally severed, back up systems overloaded and DR was invoked half way through default.</a:t>
            </a:r>
          </a:p>
          <a:p>
            <a:r>
              <a:rPr lang="en-GB" dirty="0" smtClean="0"/>
              <a:t> </a:t>
            </a:r>
          </a:p>
          <a:p>
            <a:endParaRPr lang="en-GB" dirty="0" smtClean="0"/>
          </a:p>
          <a:p>
            <a:endParaRPr lang="en-GB" dirty="0" smtClean="0"/>
          </a:p>
          <a:p>
            <a:r>
              <a:rPr lang="en-GB" dirty="0" smtClean="0"/>
              <a:t>   </a:t>
            </a:r>
          </a:p>
          <a:p>
            <a:endParaRPr lang="en-GB" dirty="0"/>
          </a:p>
        </p:txBody>
      </p:sp>
      <p:sp>
        <p:nvSpPr>
          <p:cNvPr id="4" name="Slide Number Placeholder 3"/>
          <p:cNvSpPr>
            <a:spLocks noGrp="1"/>
          </p:cNvSpPr>
          <p:nvPr>
            <p:ph type="sldNum" sz="quarter" idx="10"/>
          </p:nvPr>
        </p:nvSpPr>
        <p:spPr/>
        <p:txBody>
          <a:bodyPr/>
          <a:lstStyle/>
          <a:p>
            <a:fld id="{645FD32D-D686-44B5-898F-BAD3EBDF6C35}"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419068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Characteristics of the IRS default were a large notional amount and a huge number of trades. LCH had formed an default management group, which is a rotating group of 6 senior rates traders from major banks. They arrived to manage the default on Monday morning.</a:t>
            </a:r>
          </a:p>
          <a:p>
            <a:r>
              <a:rPr lang="en-GB" dirty="0" smtClean="0"/>
              <a:t>Calypso was chosen in 2003 to be default management system. Deals were uploaded on a currency basis from clearing systems to Calypso, analytics were run, hedging strategy</a:t>
            </a:r>
          </a:p>
          <a:p>
            <a:r>
              <a:rPr lang="en-GB" dirty="0" smtClean="0"/>
              <a:t>agreed with DMG and executed by LCH staff. The neutralised portfolios and attendant hedges were auctioned to surviving members. As LCH is the only CCP to have dealt with a large OTC default this is general model in place globally. This sounds simple but was a huge logistical exercise for CCP’s and Banks , I personally doubted that senior swap dealers would turn up, but they did. There were legal agreements to encourage participation. Fire drills are now mandatory, regular and realistic. The relatively painless default was probably why regulators have been</a:t>
            </a:r>
          </a:p>
          <a:p>
            <a:r>
              <a:rPr lang="en-GB" dirty="0" smtClean="0"/>
              <a:t>so keen on cleared derivatives. However there is now a lot more clearing and clients are involved, this has added significantly to complexity because of porting and segregation models.</a:t>
            </a:r>
          </a:p>
          <a:p>
            <a:endParaRPr lang="en-GB" dirty="0"/>
          </a:p>
        </p:txBody>
      </p:sp>
      <p:sp>
        <p:nvSpPr>
          <p:cNvPr id="4" name="Slide Number Placeholder 3"/>
          <p:cNvSpPr>
            <a:spLocks noGrp="1"/>
          </p:cNvSpPr>
          <p:nvPr>
            <p:ph type="sldNum" sz="quarter" idx="10"/>
          </p:nvPr>
        </p:nvSpPr>
        <p:spPr/>
        <p:txBody>
          <a:bodyPr/>
          <a:lstStyle/>
          <a:p>
            <a:fld id="{645FD32D-D686-44B5-898F-BAD3EBDF6C35}"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6652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8" descr="cov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ctrTitle" hasCustomPrompt="1"/>
          </p:nvPr>
        </p:nvSpPr>
        <p:spPr>
          <a:xfrm>
            <a:off x="685800" y="3429001"/>
            <a:ext cx="7772400" cy="1219200"/>
          </a:xfrm>
        </p:spPr>
        <p:txBody>
          <a:bodyPr anchor="b"/>
          <a:lstStyle>
            <a:lvl1pPr algn="ctr">
              <a:defRPr sz="3200" baseline="0">
                <a:solidFill>
                  <a:schemeClr val="accent1"/>
                </a:solidFill>
                <a:latin typeface="Verdana" pitchFamily="34" charset="0"/>
              </a:defRPr>
            </a:lvl1pPr>
          </a:lstStyle>
          <a:p>
            <a:r>
              <a:rPr lang="en-US" dirty="0" smtClean="0"/>
              <a:t>Presentation Title</a:t>
            </a:r>
            <a:endParaRPr lang="en-US" dirty="0"/>
          </a:p>
        </p:txBody>
      </p:sp>
      <p:sp>
        <p:nvSpPr>
          <p:cNvPr id="4" name="Text Placeholder 3"/>
          <p:cNvSpPr>
            <a:spLocks noGrp="1"/>
          </p:cNvSpPr>
          <p:nvPr>
            <p:ph type="body" sz="quarter" idx="10" hasCustomPrompt="1"/>
          </p:nvPr>
        </p:nvSpPr>
        <p:spPr>
          <a:xfrm>
            <a:off x="1594624" y="5029239"/>
            <a:ext cx="5954752" cy="1226596"/>
          </a:xfrm>
        </p:spPr>
        <p:txBody>
          <a:bodyPr/>
          <a:lstStyle>
            <a:lvl1pPr marL="0" indent="0" algn="ctr">
              <a:spcBef>
                <a:spcPts val="0"/>
              </a:spcBef>
              <a:buFont typeface="Arial" pitchFamily="34" charset="0"/>
              <a:buNone/>
              <a:defRPr sz="2400" baseline="0">
                <a:solidFill>
                  <a:schemeClr val="accent1"/>
                </a:solidFill>
                <a:latin typeface="Verdana" pitchFamily="34" charset="0"/>
              </a:defRPr>
            </a:lvl1pPr>
          </a:lstStyle>
          <a:p>
            <a:pPr lvl="0"/>
            <a:r>
              <a:rPr lang="en-US" dirty="0" smtClean="0"/>
              <a:t>Presenter Name</a:t>
            </a:r>
            <a:br>
              <a:rPr lang="en-US" dirty="0" smtClean="0"/>
            </a:br>
            <a:r>
              <a:rPr lang="en-US" dirty="0" smtClean="0"/>
              <a:t>Presenter Title</a:t>
            </a:r>
            <a:br>
              <a:rPr lang="en-US" dirty="0" smtClean="0"/>
            </a:br>
            <a:r>
              <a:rPr lang="en-US" dirty="0" smtClean="0"/>
              <a:t>Date</a:t>
            </a:r>
          </a:p>
        </p:txBody>
      </p:sp>
      <p:sp>
        <p:nvSpPr>
          <p:cNvPr id="5" name="Text Placeholder 4"/>
          <p:cNvSpPr>
            <a:spLocks noGrp="1"/>
          </p:cNvSpPr>
          <p:nvPr>
            <p:ph type="body" sz="quarter" idx="11" hasCustomPrompt="1"/>
          </p:nvPr>
        </p:nvSpPr>
        <p:spPr>
          <a:xfrm>
            <a:off x="244474" y="5428736"/>
            <a:ext cx="1213623" cy="814688"/>
          </a:xfrm>
          <a:ln w="12700">
            <a:noFill/>
            <a:prstDash val="dash"/>
          </a:ln>
        </p:spPr>
        <p:txBody>
          <a:bodyPr wrap="none" anchor="ctr"/>
          <a:lstStyle>
            <a:lvl1pPr marL="0" indent="0" algn="ctr">
              <a:buFont typeface="Arial" pitchFamily="34" charset="0"/>
              <a:buNone/>
              <a:defRPr sz="1200">
                <a:solidFill>
                  <a:schemeClr val="tx2"/>
                </a:solidFill>
              </a:defRPr>
            </a:lvl1pPr>
          </a:lstStyle>
          <a:p>
            <a:pPr lvl="0"/>
            <a:r>
              <a:rPr lang="en-US" dirty="0" smtClean="0"/>
              <a:t>CUSTOMER</a:t>
            </a:r>
            <a:br>
              <a:rPr lang="en-US" dirty="0" smtClean="0"/>
            </a:br>
            <a:r>
              <a:rPr lang="en-US" dirty="0" smtClean="0"/>
              <a:t>LOGO</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ydney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Sydney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pPr>
                <a:defRPr/>
              </a:pPr>
              <a:t>‹#›</a:t>
            </a:fld>
            <a:endParaRPr lang="en-US"/>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3803218273"/>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43000"/>
            <a:ext cx="4305300" cy="5334000"/>
          </a:xfrm>
        </p:spPr>
        <p:txBody>
          <a:bodyPr/>
          <a:lstStyle>
            <a:lvl1pPr>
              <a:defRPr sz="2000"/>
            </a:lvl1pPr>
            <a:lvl2pPr marL="512763"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86300" y="1143000"/>
            <a:ext cx="4305300" cy="5334000"/>
          </a:xfrm>
        </p:spPr>
        <p:txBody>
          <a:bodyPr/>
          <a:lstStyle>
            <a:lvl1pPr>
              <a:defRPr sz="2000"/>
            </a:lvl1pPr>
            <a:lvl2pPr marL="623888"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6"/>
          <p:cNvSpPr>
            <a:spLocks noGrp="1" noChangeArrowheads="1"/>
          </p:cNvSpPr>
          <p:nvPr>
            <p:ph type="sldNum" sz="quarter" idx="12"/>
          </p:nvPr>
        </p:nvSpPr>
        <p:spPr>
          <a:ln/>
        </p:spPr>
        <p:txBody>
          <a:bodyPr/>
          <a:lstStyle>
            <a:lvl1pPr>
              <a:defRPr/>
            </a:lvl1pPr>
          </a:lstStyle>
          <a:p>
            <a:pPr>
              <a:defRPr/>
            </a:pPr>
            <a:fld id="{E0C8B5A1-C4E2-4F3C-8594-715F870354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95954971"/>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4475" y="1143000"/>
            <a:ext cx="4252913"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4475" y="1782761"/>
            <a:ext cx="4252913"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856163" y="11430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56163" y="1782761"/>
            <a:ext cx="4041775"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6"/>
          <p:cNvSpPr>
            <a:spLocks noGrp="1" noChangeArrowheads="1"/>
          </p:cNvSpPr>
          <p:nvPr>
            <p:ph type="sldNum" sz="quarter" idx="12"/>
          </p:nvPr>
        </p:nvSpPr>
        <p:spPr>
          <a:ln/>
        </p:spPr>
        <p:txBody>
          <a:bodyPr/>
          <a:lstStyle>
            <a:lvl1pPr>
              <a:defRPr/>
            </a:lvl1pPr>
          </a:lstStyle>
          <a:p>
            <a:pPr>
              <a:defRPr/>
            </a:pPr>
            <a:fld id="{3DB4CE2C-77F4-4C0C-A25C-200081A8A01B}" type="slidenum">
              <a:rPr lang="en-US">
                <a:solidFill>
                  <a:srgbClr val="FFFFFF"/>
                </a:solidFill>
              </a:rPr>
              <a:pPr>
                <a:defRPr/>
              </a:pPr>
              <a:t>‹#›</a:t>
            </a:fld>
            <a:endParaRPr lang="en-US">
              <a:solidFill>
                <a:srgbClr val="FFFFFF"/>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36453086"/>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7F041627-F451-4191-8AD7-E0FA9E789B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76518705"/>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accent1"/>
                </a:solidFill>
              </a:defRPr>
            </a:lvl1pPr>
          </a:lstStyle>
          <a:p>
            <a:pPr lvl="0"/>
            <a:r>
              <a:rPr lang="en-US" dirty="0" smtClean="0"/>
              <a:t>Divider Slide Subtitle</a:t>
            </a:r>
          </a:p>
        </p:txBody>
      </p:sp>
    </p:spTree>
    <p:extLst>
      <p:ext uri="{BB962C8B-B14F-4D97-AF65-F5344CB8AC3E}">
        <p14:creationId xmlns:p14="http://schemas.microsoft.com/office/powerpoint/2010/main" val="3167551685"/>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San Francisco Divider">
    <p:spTree>
      <p:nvGrpSpPr>
        <p:cNvPr id="1" name=""/>
        <p:cNvGrpSpPr/>
        <p:nvPr/>
      </p:nvGrpSpPr>
      <p:grpSpPr>
        <a:xfrm>
          <a:off x="0" y="0"/>
          <a:ext cx="0" cy="0"/>
          <a:chOff x="0" y="0"/>
          <a:chExt cx="0" cy="0"/>
        </a:xfrm>
      </p:grpSpPr>
      <p:pic>
        <p:nvPicPr>
          <p:cNvPr id="2050" name="Picture 2" descr="C:\Users\Nancy\Documents\NON-WORK STUFF\Photography &amp; Images\Stock Photos and Images\iStock_000001277460Medium.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66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San Francisco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178050621"/>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New York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New York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1049580518"/>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Sydney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Sydney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3023373925"/>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Bo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smtClean="0"/>
              <a:t>Heading</a:t>
            </a:r>
            <a:endParaRPr lang="en-US" dirty="0"/>
          </a:p>
        </p:txBody>
      </p:sp>
      <p:sp>
        <p:nvSpPr>
          <p:cNvPr id="3" name="Footer Placeholder 2"/>
          <p:cNvSpPr>
            <a:spLocks noGrp="1"/>
          </p:cNvSpPr>
          <p:nvPr>
            <p:ph type="ftr" sz="quarter" idx="10"/>
          </p:nvPr>
        </p:nvSpPr>
        <p:spPr>
          <a:xfrm>
            <a:off x="7020272" y="6609159"/>
            <a:ext cx="2128490" cy="248841"/>
          </a:xfrm>
          <a:prstGeom prst="rect">
            <a:avLst/>
          </a:prstGeom>
        </p:spPr>
        <p:txBody>
          <a:bodyPr/>
          <a:lstStyle/>
          <a:p>
            <a:pPr algn="r">
              <a:defRPr/>
            </a:pPr>
            <a:r>
              <a:rPr lang="en-US" dirty="0" smtClean="0">
                <a:solidFill>
                  <a:srgbClr val="000000"/>
                </a:solidFill>
              </a:rPr>
              <a:t>© 2014 Calypso Confidential</a:t>
            </a:r>
          </a:p>
        </p:txBody>
      </p:sp>
      <p:sp>
        <p:nvSpPr>
          <p:cNvPr id="4" name="Slide Number Placeholder 3"/>
          <p:cNvSpPr>
            <a:spLocks noGrp="1"/>
          </p:cNvSpPr>
          <p:nvPr>
            <p:ph type="sldNum" sz="quarter" idx="11"/>
          </p:nvPr>
        </p:nvSpPr>
        <p:spPr/>
        <p:txBody>
          <a:bodyPr/>
          <a:lstStyle/>
          <a:p>
            <a:fld id="{ECB7F695-5229-5145-98BB-0DFC237ECE9E}" type="slidenum">
              <a:rPr lang="en-US" smtClean="0">
                <a:solidFill>
                  <a:srgbClr val="FFFFFF"/>
                </a:solidFill>
              </a:rPr>
              <a:pPr/>
              <a:t>‹#›</a:t>
            </a:fld>
            <a:endParaRPr lang="en-US" dirty="0">
              <a:solidFill>
                <a:srgbClr val="FFFFFF"/>
              </a:solidFill>
            </a:endParaRPr>
          </a:p>
        </p:txBody>
      </p:sp>
      <p:sp>
        <p:nvSpPr>
          <p:cNvPr id="8" name="Text Placeholder 7"/>
          <p:cNvSpPr>
            <a:spLocks noGrp="1"/>
          </p:cNvSpPr>
          <p:nvPr>
            <p:ph type="body" sz="quarter" idx="12" hasCustomPrompt="1"/>
          </p:nvPr>
        </p:nvSpPr>
        <p:spPr>
          <a:xfrm>
            <a:off x="250825" y="1196975"/>
            <a:ext cx="8642350" cy="5256361"/>
          </a:xfrm>
        </p:spPr>
        <p:txBody>
          <a:bodyPr/>
          <a:lstStyle/>
          <a:p>
            <a:pPr lvl="0"/>
            <a:r>
              <a:rPr lang="en-AU" dirty="0" smtClean="0"/>
              <a:t>Body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625205551"/>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8" descr="cov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ctrTitle" hasCustomPrompt="1"/>
          </p:nvPr>
        </p:nvSpPr>
        <p:spPr>
          <a:xfrm>
            <a:off x="685800" y="3429001"/>
            <a:ext cx="7772400" cy="1219200"/>
          </a:xfrm>
        </p:spPr>
        <p:txBody>
          <a:bodyPr anchor="b"/>
          <a:lstStyle>
            <a:lvl1pPr algn="ctr">
              <a:defRPr sz="3200" baseline="0">
                <a:solidFill>
                  <a:schemeClr val="accent1"/>
                </a:solidFill>
                <a:latin typeface="Verdana" pitchFamily="34" charset="0"/>
              </a:defRPr>
            </a:lvl1pPr>
          </a:lstStyle>
          <a:p>
            <a:r>
              <a:rPr lang="en-US" dirty="0" smtClean="0"/>
              <a:t>Presentation Title</a:t>
            </a:r>
            <a:endParaRPr lang="en-US" dirty="0"/>
          </a:p>
        </p:txBody>
      </p:sp>
      <p:sp>
        <p:nvSpPr>
          <p:cNvPr id="4" name="Text Placeholder 3"/>
          <p:cNvSpPr>
            <a:spLocks noGrp="1"/>
          </p:cNvSpPr>
          <p:nvPr>
            <p:ph type="body" sz="quarter" idx="10" hasCustomPrompt="1"/>
          </p:nvPr>
        </p:nvSpPr>
        <p:spPr>
          <a:xfrm>
            <a:off x="1594624" y="5029239"/>
            <a:ext cx="5954752" cy="1226596"/>
          </a:xfrm>
        </p:spPr>
        <p:txBody>
          <a:bodyPr/>
          <a:lstStyle>
            <a:lvl1pPr marL="0" indent="0" algn="ctr">
              <a:spcBef>
                <a:spcPts val="0"/>
              </a:spcBef>
              <a:buFont typeface="Arial" pitchFamily="34" charset="0"/>
              <a:buNone/>
              <a:defRPr sz="2400" baseline="0">
                <a:solidFill>
                  <a:schemeClr val="accent1"/>
                </a:solidFill>
                <a:latin typeface="Verdana" pitchFamily="34" charset="0"/>
              </a:defRPr>
            </a:lvl1pPr>
          </a:lstStyle>
          <a:p>
            <a:pPr lvl="0"/>
            <a:r>
              <a:rPr lang="en-US" dirty="0" smtClean="0"/>
              <a:t>Presenter Name</a:t>
            </a:r>
            <a:br>
              <a:rPr lang="en-US" dirty="0" smtClean="0"/>
            </a:br>
            <a:r>
              <a:rPr lang="en-US" dirty="0" smtClean="0"/>
              <a:t>Presenter Title</a:t>
            </a:r>
            <a:br>
              <a:rPr lang="en-US" dirty="0" smtClean="0"/>
            </a:br>
            <a:r>
              <a:rPr lang="en-US" dirty="0" smtClean="0"/>
              <a:t>Date</a:t>
            </a:r>
          </a:p>
        </p:txBody>
      </p:sp>
      <p:sp>
        <p:nvSpPr>
          <p:cNvPr id="5" name="Text Placeholder 4"/>
          <p:cNvSpPr>
            <a:spLocks noGrp="1"/>
          </p:cNvSpPr>
          <p:nvPr>
            <p:ph type="body" sz="quarter" idx="11" hasCustomPrompt="1"/>
          </p:nvPr>
        </p:nvSpPr>
        <p:spPr>
          <a:xfrm>
            <a:off x="244474" y="5428736"/>
            <a:ext cx="1213623" cy="814688"/>
          </a:xfrm>
          <a:ln w="12700">
            <a:noFill/>
            <a:prstDash val="dash"/>
          </a:ln>
        </p:spPr>
        <p:txBody>
          <a:bodyPr wrap="none" anchor="ctr"/>
          <a:lstStyle>
            <a:lvl1pPr marL="0" indent="0" algn="ctr">
              <a:buFont typeface="Arial" pitchFamily="34" charset="0"/>
              <a:buNone/>
              <a:defRPr sz="1200">
                <a:solidFill>
                  <a:schemeClr val="tx2"/>
                </a:solidFill>
              </a:defRPr>
            </a:lvl1pPr>
          </a:lstStyle>
          <a:p>
            <a:pPr lvl="0"/>
            <a:r>
              <a:rPr lang="en-US" dirty="0" smtClean="0"/>
              <a:t>CUSTOMER</a:t>
            </a:r>
            <a:br>
              <a:rPr lang="en-US" dirty="0" smtClean="0"/>
            </a:br>
            <a:r>
              <a:rPr lang="en-US" dirty="0" smtClean="0"/>
              <a:t>LOGO</a:t>
            </a:r>
            <a:endParaRPr lang="en-US" dirty="0"/>
          </a:p>
        </p:txBody>
      </p:sp>
    </p:spTree>
    <p:extLst>
      <p:ext uri="{BB962C8B-B14F-4D97-AF65-F5344CB8AC3E}">
        <p14:creationId xmlns:p14="http://schemas.microsoft.com/office/powerpoint/2010/main" val="2520703953"/>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143000"/>
            <a:ext cx="8669338" cy="5334000"/>
          </a:xfrm>
        </p:spPr>
        <p:txBody>
          <a:bodyPr/>
          <a:lstStyle>
            <a:lvl1pPr>
              <a:spcBef>
                <a:spcPts val="600"/>
              </a:spcBef>
              <a:spcAft>
                <a:spcPts val="600"/>
              </a:spcAft>
              <a:defRPr sz="2400"/>
            </a:lvl1pPr>
            <a:lvl2pPr>
              <a:spcBef>
                <a:spcPts val="0"/>
              </a:spcBef>
              <a:defRPr sz="2000">
                <a:solidFill>
                  <a:schemeClr val="accent5"/>
                </a:solidFill>
              </a:defRPr>
            </a:lvl2pPr>
            <a:lvl3pPr>
              <a:spcBef>
                <a:spcPts val="300"/>
              </a:spcBef>
              <a:defRPr sz="1800">
                <a:solidFill>
                  <a:schemeClr val="accent5"/>
                </a:solidFill>
              </a:defRPr>
            </a:lvl3pPr>
            <a:lvl4pPr>
              <a:spcBef>
                <a:spcPts val="300"/>
              </a:spcBef>
              <a:defRPr sz="1600">
                <a:solidFill>
                  <a:schemeClr val="accent5"/>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Rectangle 6"/>
          <p:cNvSpPr>
            <a:spLocks noGrp="1" noChangeArrowheads="1"/>
          </p:cNvSpPr>
          <p:nvPr>
            <p:ph type="sldNum" sz="quarter" idx="12"/>
          </p:nvPr>
        </p:nvSpPr>
        <p:spPr>
          <a:ln/>
        </p:spPr>
        <p:txBody>
          <a:bodyPr/>
          <a:lstStyle>
            <a:lvl1pPr>
              <a:defRPr/>
            </a:lvl1pPr>
          </a:lstStyle>
          <a:p>
            <a:pPr>
              <a:defRPr/>
            </a:pPr>
            <a:fld id="{36997F3D-43D4-440E-8E6B-224B8DD9E32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0341442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okyo Divi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a:off x="0" y="-4782"/>
            <a:ext cx="9144000" cy="6867564"/>
          </a:xfrm>
          <a:prstGeom prst="rect">
            <a:avLst/>
          </a:prstGeom>
        </p:spPr>
      </p:pic>
      <p:sp>
        <p:nvSpPr>
          <p:cNvPr id="3" name="Text Placeholder 2"/>
          <p:cNvSpPr>
            <a:spLocks noGrp="1"/>
          </p:cNvSpPr>
          <p:nvPr>
            <p:ph type="body" idx="1" hasCustomPrompt="1"/>
          </p:nvPr>
        </p:nvSpPr>
        <p:spPr bwMode="white">
          <a:xfrm>
            <a:off x="722313" y="1928813"/>
            <a:ext cx="7772400" cy="1500187"/>
          </a:xfrm>
        </p:spPr>
        <p:txBody>
          <a:bodyPr anchor="b"/>
          <a:lstStyle>
            <a:lvl1pPr marL="0" indent="0">
              <a:buNone/>
              <a:defRPr lang="en-US" sz="3200" dirty="0" smtClean="0">
                <a:solidFill>
                  <a:schemeClr val="bg1"/>
                </a:solidFill>
                <a:effectLst>
                  <a:outerShdw blurRad="38100" dist="38100" dir="2700000" algn="tl">
                    <a:srgbClr val="000000">
                      <a:alpha val="43137"/>
                    </a:srgbClr>
                  </a:outerShdw>
                </a:effectLst>
                <a:latin typeface="Verdana" pitchFamily="34" charset="0"/>
                <a:ea typeface="+mn-ea"/>
                <a:cs typeface="+mn-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marL="0" lvl="0" indent="0" algn="l" rtl="0" eaLnBrk="0" fontAlgn="base" hangingPunct="0">
              <a:spcBef>
                <a:spcPts val="600"/>
              </a:spcBef>
              <a:spcAft>
                <a:spcPts val="600"/>
              </a:spcAft>
              <a:buClr>
                <a:schemeClr val="accent1"/>
              </a:buClr>
              <a:buFont typeface="Wingdings" pitchFamily="2" charset="2"/>
              <a:buNone/>
            </a:pPr>
            <a:r>
              <a:rPr lang="en-US" dirty="0" smtClean="0"/>
              <a:t>Tokyo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pPr>
                <a:defRPr/>
              </a:pPr>
              <a:t>‹#›</a:t>
            </a:fld>
            <a:endParaRPr lang="en-US"/>
          </a:p>
        </p:txBody>
      </p:sp>
      <p:sp>
        <p:nvSpPr>
          <p:cNvPr id="5" name="Text Placeholder 4"/>
          <p:cNvSpPr>
            <a:spLocks noGrp="1"/>
          </p:cNvSpPr>
          <p:nvPr>
            <p:ph type="body" sz="quarter" idx="13" hasCustomPrompt="1"/>
          </p:nvPr>
        </p:nvSpPr>
        <p:spPr bwMode="white">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4141123872"/>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lvl1pPr>
              <a:defRPr/>
            </a:lvl1pPr>
          </a:lstStyle>
          <a:p>
            <a:pPr>
              <a:defRPr/>
            </a:pPr>
            <a:fld id="{7C12710A-0C1E-4CBF-873A-B22D6BF9AE85}" type="slidenum">
              <a:rPr lang="en-US">
                <a:solidFill>
                  <a:srgbClr val="FFFFFF"/>
                </a:solidFill>
              </a:rPr>
              <a:pPr>
                <a:defRPr/>
              </a:pPr>
              <a:t>‹#›</a:t>
            </a:fld>
            <a:endParaRPr lang="en-US">
              <a:solidFill>
                <a:srgbClr val="FFFFFF"/>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92619857"/>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43000"/>
            <a:ext cx="4305300" cy="5334000"/>
          </a:xfrm>
        </p:spPr>
        <p:txBody>
          <a:bodyPr/>
          <a:lstStyle>
            <a:lvl1pPr>
              <a:defRPr sz="2000"/>
            </a:lvl1pPr>
            <a:lvl2pPr marL="512763"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86300" y="1143000"/>
            <a:ext cx="4305300" cy="5334000"/>
          </a:xfrm>
        </p:spPr>
        <p:txBody>
          <a:bodyPr/>
          <a:lstStyle>
            <a:lvl1pPr>
              <a:defRPr sz="2000"/>
            </a:lvl1pPr>
            <a:lvl2pPr marL="623888"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6"/>
          <p:cNvSpPr>
            <a:spLocks noGrp="1" noChangeArrowheads="1"/>
          </p:cNvSpPr>
          <p:nvPr>
            <p:ph type="sldNum" sz="quarter" idx="12"/>
          </p:nvPr>
        </p:nvSpPr>
        <p:spPr>
          <a:ln/>
        </p:spPr>
        <p:txBody>
          <a:bodyPr/>
          <a:lstStyle>
            <a:lvl1pPr>
              <a:defRPr/>
            </a:lvl1pPr>
          </a:lstStyle>
          <a:p>
            <a:pPr>
              <a:defRPr/>
            </a:pPr>
            <a:fld id="{E0C8B5A1-C4E2-4F3C-8594-715F870354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95180557"/>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4475" y="1143000"/>
            <a:ext cx="4252913"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4475" y="1782761"/>
            <a:ext cx="4252913"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856163" y="11430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56163" y="1782761"/>
            <a:ext cx="4041775"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6"/>
          <p:cNvSpPr>
            <a:spLocks noGrp="1" noChangeArrowheads="1"/>
          </p:cNvSpPr>
          <p:nvPr>
            <p:ph type="sldNum" sz="quarter" idx="12"/>
          </p:nvPr>
        </p:nvSpPr>
        <p:spPr>
          <a:ln/>
        </p:spPr>
        <p:txBody>
          <a:bodyPr/>
          <a:lstStyle>
            <a:lvl1pPr>
              <a:defRPr/>
            </a:lvl1pPr>
          </a:lstStyle>
          <a:p>
            <a:pPr>
              <a:defRPr/>
            </a:pPr>
            <a:fld id="{3DB4CE2C-77F4-4C0C-A25C-200081A8A01B}" type="slidenum">
              <a:rPr lang="en-US">
                <a:solidFill>
                  <a:srgbClr val="FFFFFF"/>
                </a:solidFill>
              </a:rPr>
              <a:pPr>
                <a:defRPr/>
              </a:pPr>
              <a:t>‹#›</a:t>
            </a:fld>
            <a:endParaRPr lang="en-US">
              <a:solidFill>
                <a:srgbClr val="FFFFFF"/>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90945875"/>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7F041627-F451-4191-8AD7-E0FA9E789B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57040850"/>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accent1"/>
                </a:solidFill>
              </a:defRPr>
            </a:lvl1pPr>
          </a:lstStyle>
          <a:p>
            <a:pPr lvl="0"/>
            <a:r>
              <a:rPr lang="en-US" dirty="0" smtClean="0"/>
              <a:t>Divider Slide Subtitle</a:t>
            </a:r>
          </a:p>
        </p:txBody>
      </p:sp>
    </p:spTree>
    <p:extLst>
      <p:ext uri="{BB962C8B-B14F-4D97-AF65-F5344CB8AC3E}">
        <p14:creationId xmlns:p14="http://schemas.microsoft.com/office/powerpoint/2010/main" val="2336160754"/>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San Francisco Divider">
    <p:spTree>
      <p:nvGrpSpPr>
        <p:cNvPr id="1" name=""/>
        <p:cNvGrpSpPr/>
        <p:nvPr/>
      </p:nvGrpSpPr>
      <p:grpSpPr>
        <a:xfrm>
          <a:off x="0" y="0"/>
          <a:ext cx="0" cy="0"/>
          <a:chOff x="0" y="0"/>
          <a:chExt cx="0" cy="0"/>
        </a:xfrm>
      </p:grpSpPr>
      <p:pic>
        <p:nvPicPr>
          <p:cNvPr id="2050" name="Picture 2" descr="C:\Users\Nancy\Documents\NON-WORK STUFF\Photography &amp; Images\Stock Photos and Images\iStock_000001277460Medium.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66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San Francisco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1591078924"/>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New York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New York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1644070375"/>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Sydney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Sydney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4229620678"/>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Bo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smtClean="0"/>
              <a:t>Heading</a:t>
            </a:r>
            <a:endParaRPr lang="en-US" dirty="0"/>
          </a:p>
        </p:txBody>
      </p:sp>
      <p:sp>
        <p:nvSpPr>
          <p:cNvPr id="3" name="Footer Placeholder 2"/>
          <p:cNvSpPr>
            <a:spLocks noGrp="1"/>
          </p:cNvSpPr>
          <p:nvPr>
            <p:ph type="ftr" sz="quarter" idx="10"/>
          </p:nvPr>
        </p:nvSpPr>
        <p:spPr>
          <a:xfrm>
            <a:off x="7020272" y="6609159"/>
            <a:ext cx="2128490" cy="248841"/>
          </a:xfrm>
          <a:prstGeom prst="rect">
            <a:avLst/>
          </a:prstGeom>
        </p:spPr>
        <p:txBody>
          <a:bodyPr/>
          <a:lstStyle/>
          <a:p>
            <a:pPr algn="r">
              <a:defRPr/>
            </a:pPr>
            <a:r>
              <a:rPr lang="en-US" dirty="0" smtClean="0">
                <a:solidFill>
                  <a:srgbClr val="000000"/>
                </a:solidFill>
              </a:rPr>
              <a:t>© 2014 Calypso Confidential</a:t>
            </a:r>
          </a:p>
        </p:txBody>
      </p:sp>
      <p:sp>
        <p:nvSpPr>
          <p:cNvPr id="4" name="Slide Number Placeholder 3"/>
          <p:cNvSpPr>
            <a:spLocks noGrp="1"/>
          </p:cNvSpPr>
          <p:nvPr>
            <p:ph type="sldNum" sz="quarter" idx="11"/>
          </p:nvPr>
        </p:nvSpPr>
        <p:spPr/>
        <p:txBody>
          <a:bodyPr/>
          <a:lstStyle/>
          <a:p>
            <a:fld id="{ECB7F695-5229-5145-98BB-0DFC237ECE9E}" type="slidenum">
              <a:rPr lang="en-US" smtClean="0">
                <a:solidFill>
                  <a:srgbClr val="FFFFFF"/>
                </a:solidFill>
              </a:rPr>
              <a:pPr/>
              <a:t>‹#›</a:t>
            </a:fld>
            <a:endParaRPr lang="en-US" dirty="0">
              <a:solidFill>
                <a:srgbClr val="FFFFFF"/>
              </a:solidFill>
            </a:endParaRPr>
          </a:p>
        </p:txBody>
      </p:sp>
      <p:sp>
        <p:nvSpPr>
          <p:cNvPr id="8" name="Text Placeholder 7"/>
          <p:cNvSpPr>
            <a:spLocks noGrp="1"/>
          </p:cNvSpPr>
          <p:nvPr>
            <p:ph type="body" sz="quarter" idx="12" hasCustomPrompt="1"/>
          </p:nvPr>
        </p:nvSpPr>
        <p:spPr>
          <a:xfrm>
            <a:off x="250825" y="1196975"/>
            <a:ext cx="8642350" cy="5256361"/>
          </a:xfrm>
        </p:spPr>
        <p:txBody>
          <a:bodyPr/>
          <a:lstStyle/>
          <a:p>
            <a:pPr lvl="0"/>
            <a:r>
              <a:rPr lang="en-AU" dirty="0" smtClean="0"/>
              <a:t>Body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2222207400"/>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8" descr="cov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ctrTitle" hasCustomPrompt="1"/>
          </p:nvPr>
        </p:nvSpPr>
        <p:spPr>
          <a:xfrm>
            <a:off x="685800" y="3429001"/>
            <a:ext cx="7772400" cy="1219200"/>
          </a:xfrm>
        </p:spPr>
        <p:txBody>
          <a:bodyPr anchor="b"/>
          <a:lstStyle>
            <a:lvl1pPr algn="ctr">
              <a:defRPr sz="3200" baseline="0">
                <a:solidFill>
                  <a:schemeClr val="accent1"/>
                </a:solidFill>
                <a:latin typeface="Verdana" pitchFamily="34" charset="0"/>
              </a:defRPr>
            </a:lvl1pPr>
          </a:lstStyle>
          <a:p>
            <a:r>
              <a:rPr lang="en-US" dirty="0" smtClean="0"/>
              <a:t>Presentation Title</a:t>
            </a:r>
            <a:endParaRPr lang="en-US" dirty="0"/>
          </a:p>
        </p:txBody>
      </p:sp>
      <p:sp>
        <p:nvSpPr>
          <p:cNvPr id="4" name="Text Placeholder 3"/>
          <p:cNvSpPr>
            <a:spLocks noGrp="1"/>
          </p:cNvSpPr>
          <p:nvPr>
            <p:ph type="body" sz="quarter" idx="10" hasCustomPrompt="1"/>
          </p:nvPr>
        </p:nvSpPr>
        <p:spPr>
          <a:xfrm>
            <a:off x="1594624" y="5029239"/>
            <a:ext cx="5954752" cy="1226596"/>
          </a:xfrm>
        </p:spPr>
        <p:txBody>
          <a:bodyPr/>
          <a:lstStyle>
            <a:lvl1pPr marL="0" indent="0" algn="ctr">
              <a:spcBef>
                <a:spcPts val="0"/>
              </a:spcBef>
              <a:buFont typeface="Arial" pitchFamily="34" charset="0"/>
              <a:buNone/>
              <a:defRPr sz="2400" baseline="0">
                <a:solidFill>
                  <a:schemeClr val="accent1"/>
                </a:solidFill>
                <a:latin typeface="Verdana" pitchFamily="34" charset="0"/>
              </a:defRPr>
            </a:lvl1pPr>
          </a:lstStyle>
          <a:p>
            <a:pPr lvl="0"/>
            <a:r>
              <a:rPr lang="en-US" dirty="0" smtClean="0"/>
              <a:t>Presenter Name</a:t>
            </a:r>
            <a:br>
              <a:rPr lang="en-US" dirty="0" smtClean="0"/>
            </a:br>
            <a:r>
              <a:rPr lang="en-US" dirty="0" smtClean="0"/>
              <a:t>Presenter Title</a:t>
            </a:r>
            <a:br>
              <a:rPr lang="en-US" dirty="0" smtClean="0"/>
            </a:br>
            <a:r>
              <a:rPr lang="en-US" dirty="0" smtClean="0"/>
              <a:t>Date</a:t>
            </a:r>
          </a:p>
        </p:txBody>
      </p:sp>
      <p:sp>
        <p:nvSpPr>
          <p:cNvPr id="5" name="Text Placeholder 4"/>
          <p:cNvSpPr>
            <a:spLocks noGrp="1"/>
          </p:cNvSpPr>
          <p:nvPr>
            <p:ph type="body" sz="quarter" idx="11" hasCustomPrompt="1"/>
          </p:nvPr>
        </p:nvSpPr>
        <p:spPr>
          <a:xfrm>
            <a:off x="244474" y="5428736"/>
            <a:ext cx="1213623" cy="814688"/>
          </a:xfrm>
          <a:ln w="12700">
            <a:noFill/>
            <a:prstDash val="dash"/>
          </a:ln>
        </p:spPr>
        <p:txBody>
          <a:bodyPr wrap="none" anchor="ctr"/>
          <a:lstStyle>
            <a:lvl1pPr marL="0" indent="0" algn="ctr">
              <a:buFont typeface="Arial" pitchFamily="34" charset="0"/>
              <a:buNone/>
              <a:defRPr sz="1200">
                <a:solidFill>
                  <a:schemeClr val="tx2"/>
                </a:solidFill>
              </a:defRPr>
            </a:lvl1pPr>
          </a:lstStyle>
          <a:p>
            <a:pPr lvl="0"/>
            <a:r>
              <a:rPr lang="en-US" dirty="0" smtClean="0"/>
              <a:t>CUSTOMER</a:t>
            </a:r>
            <a:br>
              <a:rPr lang="en-US" dirty="0" smtClean="0"/>
            </a:br>
            <a:r>
              <a:rPr lang="en-US" dirty="0" smtClean="0"/>
              <a:t>LOGO</a:t>
            </a:r>
            <a:endParaRPr lang="en-US" dirty="0"/>
          </a:p>
        </p:txBody>
      </p:sp>
    </p:spTree>
    <p:extLst>
      <p:ext uri="{BB962C8B-B14F-4D97-AF65-F5344CB8AC3E}">
        <p14:creationId xmlns:p14="http://schemas.microsoft.com/office/powerpoint/2010/main" val="36176824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ondon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a:off x="-5" y="-228603"/>
            <a:ext cx="9144004" cy="7315206"/>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London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pPr>
                <a:defRPr/>
              </a:pPr>
              <a:t>‹#›</a:t>
            </a:fld>
            <a:endParaRPr lang="en-US"/>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3760192438"/>
      </p:ext>
    </p:extLst>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143000"/>
            <a:ext cx="8669338" cy="5334000"/>
          </a:xfrm>
        </p:spPr>
        <p:txBody>
          <a:bodyPr/>
          <a:lstStyle>
            <a:lvl1pPr>
              <a:spcBef>
                <a:spcPts val="600"/>
              </a:spcBef>
              <a:spcAft>
                <a:spcPts val="600"/>
              </a:spcAft>
              <a:defRPr sz="2400"/>
            </a:lvl1pPr>
            <a:lvl2pPr>
              <a:spcBef>
                <a:spcPts val="0"/>
              </a:spcBef>
              <a:defRPr sz="2000">
                <a:solidFill>
                  <a:schemeClr val="accent5"/>
                </a:solidFill>
              </a:defRPr>
            </a:lvl2pPr>
            <a:lvl3pPr>
              <a:spcBef>
                <a:spcPts val="300"/>
              </a:spcBef>
              <a:defRPr sz="1800">
                <a:solidFill>
                  <a:schemeClr val="accent5"/>
                </a:solidFill>
              </a:defRPr>
            </a:lvl3pPr>
            <a:lvl4pPr>
              <a:spcBef>
                <a:spcPts val="300"/>
              </a:spcBef>
              <a:defRPr sz="1600">
                <a:solidFill>
                  <a:schemeClr val="accent5"/>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Rectangle 6"/>
          <p:cNvSpPr>
            <a:spLocks noGrp="1" noChangeArrowheads="1"/>
          </p:cNvSpPr>
          <p:nvPr>
            <p:ph type="sldNum" sz="quarter" idx="12"/>
          </p:nvPr>
        </p:nvSpPr>
        <p:spPr>
          <a:ln/>
        </p:spPr>
        <p:txBody>
          <a:bodyPr/>
          <a:lstStyle>
            <a:lvl1pPr>
              <a:defRPr/>
            </a:lvl1pPr>
          </a:lstStyle>
          <a:p>
            <a:pPr>
              <a:defRPr/>
            </a:pPr>
            <a:fld id="{36997F3D-43D4-440E-8E6B-224B8DD9E32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42525571"/>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lvl1pPr>
              <a:defRPr/>
            </a:lvl1pPr>
          </a:lstStyle>
          <a:p>
            <a:pPr>
              <a:defRPr/>
            </a:pPr>
            <a:fld id="{7C12710A-0C1E-4CBF-873A-B22D6BF9AE85}" type="slidenum">
              <a:rPr lang="en-US">
                <a:solidFill>
                  <a:srgbClr val="FFFFFF"/>
                </a:solidFill>
              </a:rPr>
              <a:pPr>
                <a:defRPr/>
              </a:pPr>
              <a:t>‹#›</a:t>
            </a:fld>
            <a:endParaRPr lang="en-US">
              <a:solidFill>
                <a:srgbClr val="FFFFFF"/>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95211898"/>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43000"/>
            <a:ext cx="4305300" cy="5334000"/>
          </a:xfrm>
        </p:spPr>
        <p:txBody>
          <a:bodyPr/>
          <a:lstStyle>
            <a:lvl1pPr>
              <a:defRPr sz="2000"/>
            </a:lvl1pPr>
            <a:lvl2pPr marL="512763"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86300" y="1143000"/>
            <a:ext cx="4305300" cy="5334000"/>
          </a:xfrm>
        </p:spPr>
        <p:txBody>
          <a:bodyPr/>
          <a:lstStyle>
            <a:lvl1pPr>
              <a:defRPr sz="2000"/>
            </a:lvl1pPr>
            <a:lvl2pPr marL="623888"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6"/>
          <p:cNvSpPr>
            <a:spLocks noGrp="1" noChangeArrowheads="1"/>
          </p:cNvSpPr>
          <p:nvPr>
            <p:ph type="sldNum" sz="quarter" idx="12"/>
          </p:nvPr>
        </p:nvSpPr>
        <p:spPr>
          <a:ln/>
        </p:spPr>
        <p:txBody>
          <a:bodyPr/>
          <a:lstStyle>
            <a:lvl1pPr>
              <a:defRPr/>
            </a:lvl1pPr>
          </a:lstStyle>
          <a:p>
            <a:pPr>
              <a:defRPr/>
            </a:pPr>
            <a:fld id="{E0C8B5A1-C4E2-4F3C-8594-715F870354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42106723"/>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4475" y="1143000"/>
            <a:ext cx="4252913"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4475" y="1782761"/>
            <a:ext cx="4252913"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856163" y="11430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56163" y="1782761"/>
            <a:ext cx="4041775"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6"/>
          <p:cNvSpPr>
            <a:spLocks noGrp="1" noChangeArrowheads="1"/>
          </p:cNvSpPr>
          <p:nvPr>
            <p:ph type="sldNum" sz="quarter" idx="12"/>
          </p:nvPr>
        </p:nvSpPr>
        <p:spPr>
          <a:ln/>
        </p:spPr>
        <p:txBody>
          <a:bodyPr/>
          <a:lstStyle>
            <a:lvl1pPr>
              <a:defRPr/>
            </a:lvl1pPr>
          </a:lstStyle>
          <a:p>
            <a:pPr>
              <a:defRPr/>
            </a:pPr>
            <a:fld id="{3DB4CE2C-77F4-4C0C-A25C-200081A8A01B}" type="slidenum">
              <a:rPr lang="en-US">
                <a:solidFill>
                  <a:srgbClr val="FFFFFF"/>
                </a:solidFill>
              </a:rPr>
              <a:pPr>
                <a:defRPr/>
              </a:pPr>
              <a:t>‹#›</a:t>
            </a:fld>
            <a:endParaRPr lang="en-US">
              <a:solidFill>
                <a:srgbClr val="FFFFFF"/>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79068794"/>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7F041627-F451-4191-8AD7-E0FA9E789B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75532200"/>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accent1"/>
                </a:solidFill>
              </a:defRPr>
            </a:lvl1pPr>
          </a:lstStyle>
          <a:p>
            <a:pPr lvl="0"/>
            <a:r>
              <a:rPr lang="en-US" dirty="0" smtClean="0"/>
              <a:t>Divider Slide Subtitle</a:t>
            </a:r>
          </a:p>
        </p:txBody>
      </p:sp>
    </p:spTree>
    <p:extLst>
      <p:ext uri="{BB962C8B-B14F-4D97-AF65-F5344CB8AC3E}">
        <p14:creationId xmlns:p14="http://schemas.microsoft.com/office/powerpoint/2010/main" val="1207366815"/>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San Francisco Divider">
    <p:spTree>
      <p:nvGrpSpPr>
        <p:cNvPr id="1" name=""/>
        <p:cNvGrpSpPr/>
        <p:nvPr/>
      </p:nvGrpSpPr>
      <p:grpSpPr>
        <a:xfrm>
          <a:off x="0" y="0"/>
          <a:ext cx="0" cy="0"/>
          <a:chOff x="0" y="0"/>
          <a:chExt cx="0" cy="0"/>
        </a:xfrm>
      </p:grpSpPr>
      <p:pic>
        <p:nvPicPr>
          <p:cNvPr id="2050" name="Picture 2" descr="C:\Users\Nancy\Documents\NON-WORK STUFF\Photography &amp; Images\Stock Photos and Images\iStock_000001277460Medium.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66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San Francisco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849006532"/>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New York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New York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3864908301"/>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Sydney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Sydney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2743529999"/>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Bo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smtClean="0"/>
              <a:t>Heading</a:t>
            </a:r>
            <a:endParaRPr lang="en-US" dirty="0"/>
          </a:p>
        </p:txBody>
      </p:sp>
      <p:sp>
        <p:nvSpPr>
          <p:cNvPr id="3" name="Footer Placeholder 2"/>
          <p:cNvSpPr>
            <a:spLocks noGrp="1"/>
          </p:cNvSpPr>
          <p:nvPr>
            <p:ph type="ftr" sz="quarter" idx="10"/>
          </p:nvPr>
        </p:nvSpPr>
        <p:spPr>
          <a:xfrm>
            <a:off x="7020272" y="6609159"/>
            <a:ext cx="2128490" cy="248841"/>
          </a:xfrm>
          <a:prstGeom prst="rect">
            <a:avLst/>
          </a:prstGeom>
        </p:spPr>
        <p:txBody>
          <a:bodyPr/>
          <a:lstStyle/>
          <a:p>
            <a:pPr algn="r">
              <a:defRPr/>
            </a:pPr>
            <a:r>
              <a:rPr lang="en-US" dirty="0" smtClean="0">
                <a:solidFill>
                  <a:srgbClr val="000000"/>
                </a:solidFill>
              </a:rPr>
              <a:t>© 2014 Calypso Confidential</a:t>
            </a:r>
          </a:p>
        </p:txBody>
      </p:sp>
      <p:sp>
        <p:nvSpPr>
          <p:cNvPr id="4" name="Slide Number Placeholder 3"/>
          <p:cNvSpPr>
            <a:spLocks noGrp="1"/>
          </p:cNvSpPr>
          <p:nvPr>
            <p:ph type="sldNum" sz="quarter" idx="11"/>
          </p:nvPr>
        </p:nvSpPr>
        <p:spPr/>
        <p:txBody>
          <a:bodyPr/>
          <a:lstStyle/>
          <a:p>
            <a:fld id="{ECB7F695-5229-5145-98BB-0DFC237ECE9E}" type="slidenum">
              <a:rPr lang="en-US" smtClean="0">
                <a:solidFill>
                  <a:srgbClr val="FFFFFF"/>
                </a:solidFill>
              </a:rPr>
              <a:pPr/>
              <a:t>‹#›</a:t>
            </a:fld>
            <a:endParaRPr lang="en-US" dirty="0">
              <a:solidFill>
                <a:srgbClr val="FFFFFF"/>
              </a:solidFill>
            </a:endParaRPr>
          </a:p>
        </p:txBody>
      </p:sp>
      <p:sp>
        <p:nvSpPr>
          <p:cNvPr id="8" name="Text Placeholder 7"/>
          <p:cNvSpPr>
            <a:spLocks noGrp="1"/>
          </p:cNvSpPr>
          <p:nvPr>
            <p:ph type="body" sz="quarter" idx="12" hasCustomPrompt="1"/>
          </p:nvPr>
        </p:nvSpPr>
        <p:spPr>
          <a:xfrm>
            <a:off x="250825" y="1196975"/>
            <a:ext cx="8642350" cy="5256361"/>
          </a:xfrm>
        </p:spPr>
        <p:txBody>
          <a:bodyPr/>
          <a:lstStyle/>
          <a:p>
            <a:pPr lvl="0"/>
            <a:r>
              <a:rPr lang="en-AU" dirty="0" smtClean="0"/>
              <a:t>Body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233535322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aris Divider">
    <p:spTree>
      <p:nvGrpSpPr>
        <p:cNvPr id="1" name=""/>
        <p:cNvGrpSpPr/>
        <p:nvPr/>
      </p:nvGrpSpPr>
      <p:grpSpPr>
        <a:xfrm>
          <a:off x="0" y="0"/>
          <a:ext cx="0" cy="0"/>
          <a:chOff x="0" y="0"/>
          <a:chExt cx="0" cy="0"/>
        </a:xfrm>
      </p:grpSpPr>
      <p:pic>
        <p:nvPicPr>
          <p:cNvPr id="7" name="Picture 4" descr="http://photovide.com/uploads/2013/05/668.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Paris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pPr>
                <a:defRPr/>
              </a:pPr>
              <a:t>‹#›</a:t>
            </a:fld>
            <a:endParaRPr lang="en-US"/>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2946792565"/>
      </p:ext>
    </p:extLst>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8" descr="cov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ctrTitle" hasCustomPrompt="1"/>
          </p:nvPr>
        </p:nvSpPr>
        <p:spPr>
          <a:xfrm>
            <a:off x="685800" y="3429001"/>
            <a:ext cx="7772400" cy="1219200"/>
          </a:xfrm>
        </p:spPr>
        <p:txBody>
          <a:bodyPr anchor="b"/>
          <a:lstStyle>
            <a:lvl1pPr algn="ctr">
              <a:defRPr sz="3200" baseline="0">
                <a:solidFill>
                  <a:schemeClr val="accent1"/>
                </a:solidFill>
                <a:latin typeface="Verdana" pitchFamily="34" charset="0"/>
              </a:defRPr>
            </a:lvl1pPr>
          </a:lstStyle>
          <a:p>
            <a:r>
              <a:rPr lang="en-US" dirty="0" smtClean="0"/>
              <a:t>Presentation Title</a:t>
            </a:r>
            <a:endParaRPr lang="en-US" dirty="0"/>
          </a:p>
        </p:txBody>
      </p:sp>
      <p:sp>
        <p:nvSpPr>
          <p:cNvPr id="4" name="Text Placeholder 3"/>
          <p:cNvSpPr>
            <a:spLocks noGrp="1"/>
          </p:cNvSpPr>
          <p:nvPr>
            <p:ph type="body" sz="quarter" idx="10" hasCustomPrompt="1"/>
          </p:nvPr>
        </p:nvSpPr>
        <p:spPr>
          <a:xfrm>
            <a:off x="1594624" y="5029239"/>
            <a:ext cx="5954752" cy="1226596"/>
          </a:xfrm>
        </p:spPr>
        <p:txBody>
          <a:bodyPr/>
          <a:lstStyle>
            <a:lvl1pPr marL="0" indent="0" algn="ctr">
              <a:spcBef>
                <a:spcPts val="0"/>
              </a:spcBef>
              <a:buFont typeface="Arial" pitchFamily="34" charset="0"/>
              <a:buNone/>
              <a:defRPr sz="2400" baseline="0">
                <a:solidFill>
                  <a:schemeClr val="accent1"/>
                </a:solidFill>
                <a:latin typeface="Verdana" pitchFamily="34" charset="0"/>
              </a:defRPr>
            </a:lvl1pPr>
          </a:lstStyle>
          <a:p>
            <a:pPr lvl="0"/>
            <a:r>
              <a:rPr lang="en-US" dirty="0" smtClean="0"/>
              <a:t>Presenter Name</a:t>
            </a:r>
            <a:br>
              <a:rPr lang="en-US" dirty="0" smtClean="0"/>
            </a:br>
            <a:r>
              <a:rPr lang="en-US" dirty="0" smtClean="0"/>
              <a:t>Presenter Title</a:t>
            </a:r>
            <a:br>
              <a:rPr lang="en-US" dirty="0" smtClean="0"/>
            </a:br>
            <a:r>
              <a:rPr lang="en-US" dirty="0" smtClean="0"/>
              <a:t>Date</a:t>
            </a:r>
          </a:p>
        </p:txBody>
      </p:sp>
      <p:sp>
        <p:nvSpPr>
          <p:cNvPr id="5" name="Text Placeholder 4"/>
          <p:cNvSpPr>
            <a:spLocks noGrp="1"/>
          </p:cNvSpPr>
          <p:nvPr>
            <p:ph type="body" sz="quarter" idx="11" hasCustomPrompt="1"/>
          </p:nvPr>
        </p:nvSpPr>
        <p:spPr>
          <a:xfrm>
            <a:off x="244474" y="5428736"/>
            <a:ext cx="1213623" cy="814688"/>
          </a:xfrm>
          <a:ln w="12700">
            <a:noFill/>
            <a:prstDash val="dash"/>
          </a:ln>
        </p:spPr>
        <p:txBody>
          <a:bodyPr wrap="none" anchor="ctr"/>
          <a:lstStyle>
            <a:lvl1pPr marL="0" indent="0" algn="ctr">
              <a:buFont typeface="Arial" pitchFamily="34" charset="0"/>
              <a:buNone/>
              <a:defRPr sz="1200">
                <a:solidFill>
                  <a:schemeClr val="tx2"/>
                </a:solidFill>
              </a:defRPr>
            </a:lvl1pPr>
          </a:lstStyle>
          <a:p>
            <a:pPr lvl="0"/>
            <a:r>
              <a:rPr lang="en-US" dirty="0" smtClean="0"/>
              <a:t>CUSTOMER</a:t>
            </a:r>
            <a:br>
              <a:rPr lang="en-US" dirty="0" smtClean="0"/>
            </a:br>
            <a:r>
              <a:rPr lang="en-US" dirty="0" smtClean="0"/>
              <a:t>LOGO</a:t>
            </a:r>
            <a:endParaRPr lang="en-US" dirty="0"/>
          </a:p>
        </p:txBody>
      </p:sp>
    </p:spTree>
    <p:extLst>
      <p:ext uri="{BB962C8B-B14F-4D97-AF65-F5344CB8AC3E}">
        <p14:creationId xmlns:p14="http://schemas.microsoft.com/office/powerpoint/2010/main" val="3137740994"/>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143000"/>
            <a:ext cx="8669338" cy="5334000"/>
          </a:xfrm>
        </p:spPr>
        <p:txBody>
          <a:bodyPr/>
          <a:lstStyle>
            <a:lvl1pPr>
              <a:spcBef>
                <a:spcPts val="600"/>
              </a:spcBef>
              <a:spcAft>
                <a:spcPts val="600"/>
              </a:spcAft>
              <a:defRPr sz="2400"/>
            </a:lvl1pPr>
            <a:lvl2pPr>
              <a:spcBef>
                <a:spcPts val="0"/>
              </a:spcBef>
              <a:defRPr sz="2000">
                <a:solidFill>
                  <a:schemeClr val="accent5"/>
                </a:solidFill>
              </a:defRPr>
            </a:lvl2pPr>
            <a:lvl3pPr>
              <a:spcBef>
                <a:spcPts val="300"/>
              </a:spcBef>
              <a:defRPr sz="1800">
                <a:solidFill>
                  <a:schemeClr val="accent5"/>
                </a:solidFill>
              </a:defRPr>
            </a:lvl3pPr>
            <a:lvl4pPr>
              <a:spcBef>
                <a:spcPts val="300"/>
              </a:spcBef>
              <a:defRPr sz="1600">
                <a:solidFill>
                  <a:schemeClr val="accent5"/>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Rectangle 6"/>
          <p:cNvSpPr>
            <a:spLocks noGrp="1" noChangeArrowheads="1"/>
          </p:cNvSpPr>
          <p:nvPr>
            <p:ph type="sldNum" sz="quarter" idx="12"/>
          </p:nvPr>
        </p:nvSpPr>
        <p:spPr>
          <a:ln/>
        </p:spPr>
        <p:txBody>
          <a:bodyPr/>
          <a:lstStyle>
            <a:lvl1pPr>
              <a:defRPr/>
            </a:lvl1pPr>
          </a:lstStyle>
          <a:p>
            <a:pPr>
              <a:defRPr/>
            </a:pPr>
            <a:fld id="{36997F3D-43D4-440E-8E6B-224B8DD9E32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05455190"/>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lvl1pPr>
              <a:defRPr/>
            </a:lvl1pPr>
          </a:lstStyle>
          <a:p>
            <a:pPr>
              <a:defRPr/>
            </a:pPr>
            <a:fld id="{7C12710A-0C1E-4CBF-873A-B22D6BF9AE85}" type="slidenum">
              <a:rPr lang="en-US">
                <a:solidFill>
                  <a:srgbClr val="FFFFFF"/>
                </a:solidFill>
              </a:rPr>
              <a:pPr>
                <a:defRPr/>
              </a:pPr>
              <a:t>‹#›</a:t>
            </a:fld>
            <a:endParaRPr lang="en-US">
              <a:solidFill>
                <a:srgbClr val="FFFFFF"/>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05737391"/>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43000"/>
            <a:ext cx="4305300" cy="5334000"/>
          </a:xfrm>
        </p:spPr>
        <p:txBody>
          <a:bodyPr/>
          <a:lstStyle>
            <a:lvl1pPr>
              <a:defRPr sz="2000"/>
            </a:lvl1pPr>
            <a:lvl2pPr marL="512763"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86300" y="1143000"/>
            <a:ext cx="4305300" cy="5334000"/>
          </a:xfrm>
        </p:spPr>
        <p:txBody>
          <a:bodyPr/>
          <a:lstStyle>
            <a:lvl1pPr>
              <a:defRPr sz="2000"/>
            </a:lvl1pPr>
            <a:lvl2pPr marL="623888"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6"/>
          <p:cNvSpPr>
            <a:spLocks noGrp="1" noChangeArrowheads="1"/>
          </p:cNvSpPr>
          <p:nvPr>
            <p:ph type="sldNum" sz="quarter" idx="12"/>
          </p:nvPr>
        </p:nvSpPr>
        <p:spPr>
          <a:ln/>
        </p:spPr>
        <p:txBody>
          <a:bodyPr/>
          <a:lstStyle>
            <a:lvl1pPr>
              <a:defRPr/>
            </a:lvl1pPr>
          </a:lstStyle>
          <a:p>
            <a:pPr>
              <a:defRPr/>
            </a:pPr>
            <a:fld id="{E0C8B5A1-C4E2-4F3C-8594-715F870354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84236449"/>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4475" y="1143000"/>
            <a:ext cx="4252913"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4475" y="1782761"/>
            <a:ext cx="4252913"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856163" y="11430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56163" y="1782761"/>
            <a:ext cx="4041775"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6"/>
          <p:cNvSpPr>
            <a:spLocks noGrp="1" noChangeArrowheads="1"/>
          </p:cNvSpPr>
          <p:nvPr>
            <p:ph type="sldNum" sz="quarter" idx="12"/>
          </p:nvPr>
        </p:nvSpPr>
        <p:spPr>
          <a:ln/>
        </p:spPr>
        <p:txBody>
          <a:bodyPr/>
          <a:lstStyle>
            <a:lvl1pPr>
              <a:defRPr/>
            </a:lvl1pPr>
          </a:lstStyle>
          <a:p>
            <a:pPr>
              <a:defRPr/>
            </a:pPr>
            <a:fld id="{3DB4CE2C-77F4-4C0C-A25C-200081A8A01B}" type="slidenum">
              <a:rPr lang="en-US">
                <a:solidFill>
                  <a:srgbClr val="FFFFFF"/>
                </a:solidFill>
              </a:rPr>
              <a:pPr>
                <a:defRPr/>
              </a:pPr>
              <a:t>‹#›</a:t>
            </a:fld>
            <a:endParaRPr lang="en-US">
              <a:solidFill>
                <a:srgbClr val="FFFFFF"/>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6603665"/>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7F041627-F451-4191-8AD7-E0FA9E789B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0802594"/>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accent1"/>
                </a:solidFill>
              </a:defRPr>
            </a:lvl1pPr>
          </a:lstStyle>
          <a:p>
            <a:pPr lvl="0"/>
            <a:r>
              <a:rPr lang="en-US" dirty="0" smtClean="0"/>
              <a:t>Divider Slide Subtitle</a:t>
            </a:r>
          </a:p>
        </p:txBody>
      </p:sp>
    </p:spTree>
    <p:extLst>
      <p:ext uri="{BB962C8B-B14F-4D97-AF65-F5344CB8AC3E}">
        <p14:creationId xmlns:p14="http://schemas.microsoft.com/office/powerpoint/2010/main" val="1073331549"/>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San Francisco Divider">
    <p:spTree>
      <p:nvGrpSpPr>
        <p:cNvPr id="1" name=""/>
        <p:cNvGrpSpPr/>
        <p:nvPr/>
      </p:nvGrpSpPr>
      <p:grpSpPr>
        <a:xfrm>
          <a:off x="0" y="0"/>
          <a:ext cx="0" cy="0"/>
          <a:chOff x="0" y="0"/>
          <a:chExt cx="0" cy="0"/>
        </a:xfrm>
      </p:grpSpPr>
      <p:pic>
        <p:nvPicPr>
          <p:cNvPr id="2050" name="Picture 2" descr="C:\Users\Nancy\Documents\NON-WORK STUFF\Photography &amp; Images\Stock Photos and Images\iStock_000001277460Medium.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66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San Francisco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965468120"/>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New York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New York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1793690588"/>
      </p:ext>
    </p:extLst>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Sydney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Sydney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1463400424"/>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ong Kong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9338"/>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Hong Kong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pPr>
                <a:defRPr/>
              </a:pPr>
              <a:t>‹#›</a:t>
            </a:fld>
            <a:endParaRPr lang="en-US"/>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4204888734"/>
      </p:ext>
    </p:extLst>
  </p:cSld>
  <p:clrMapOvr>
    <a:masterClrMapping/>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Bo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smtClean="0"/>
              <a:t>Heading</a:t>
            </a:r>
            <a:endParaRPr lang="en-US" dirty="0"/>
          </a:p>
        </p:txBody>
      </p:sp>
      <p:sp>
        <p:nvSpPr>
          <p:cNvPr id="3" name="Footer Placeholder 2"/>
          <p:cNvSpPr>
            <a:spLocks noGrp="1"/>
          </p:cNvSpPr>
          <p:nvPr>
            <p:ph type="ftr" sz="quarter" idx="10"/>
          </p:nvPr>
        </p:nvSpPr>
        <p:spPr>
          <a:xfrm>
            <a:off x="7020272" y="6609159"/>
            <a:ext cx="2128490" cy="248841"/>
          </a:xfrm>
          <a:prstGeom prst="rect">
            <a:avLst/>
          </a:prstGeom>
        </p:spPr>
        <p:txBody>
          <a:bodyPr/>
          <a:lstStyle/>
          <a:p>
            <a:pPr algn="r">
              <a:defRPr/>
            </a:pPr>
            <a:r>
              <a:rPr lang="en-US" dirty="0" smtClean="0">
                <a:solidFill>
                  <a:srgbClr val="000000"/>
                </a:solidFill>
              </a:rPr>
              <a:t>© 2014 Calypso Confidential</a:t>
            </a:r>
          </a:p>
        </p:txBody>
      </p:sp>
      <p:sp>
        <p:nvSpPr>
          <p:cNvPr id="4" name="Slide Number Placeholder 3"/>
          <p:cNvSpPr>
            <a:spLocks noGrp="1"/>
          </p:cNvSpPr>
          <p:nvPr>
            <p:ph type="sldNum" sz="quarter" idx="11"/>
          </p:nvPr>
        </p:nvSpPr>
        <p:spPr/>
        <p:txBody>
          <a:bodyPr/>
          <a:lstStyle/>
          <a:p>
            <a:fld id="{ECB7F695-5229-5145-98BB-0DFC237ECE9E}" type="slidenum">
              <a:rPr lang="en-US" smtClean="0">
                <a:solidFill>
                  <a:srgbClr val="FFFFFF"/>
                </a:solidFill>
              </a:rPr>
              <a:pPr/>
              <a:t>‹#›</a:t>
            </a:fld>
            <a:endParaRPr lang="en-US" dirty="0">
              <a:solidFill>
                <a:srgbClr val="FFFFFF"/>
              </a:solidFill>
            </a:endParaRPr>
          </a:p>
        </p:txBody>
      </p:sp>
      <p:sp>
        <p:nvSpPr>
          <p:cNvPr id="8" name="Text Placeholder 7"/>
          <p:cNvSpPr>
            <a:spLocks noGrp="1"/>
          </p:cNvSpPr>
          <p:nvPr>
            <p:ph type="body" sz="quarter" idx="12" hasCustomPrompt="1"/>
          </p:nvPr>
        </p:nvSpPr>
        <p:spPr>
          <a:xfrm>
            <a:off x="250825" y="1196975"/>
            <a:ext cx="8642350" cy="5256361"/>
          </a:xfrm>
        </p:spPr>
        <p:txBody>
          <a:bodyPr/>
          <a:lstStyle/>
          <a:p>
            <a:pPr lvl="0"/>
            <a:r>
              <a:rPr lang="en-AU" dirty="0" smtClean="0"/>
              <a:t>Body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2009309118"/>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8" descr="cov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ctrTitle" hasCustomPrompt="1"/>
          </p:nvPr>
        </p:nvSpPr>
        <p:spPr>
          <a:xfrm>
            <a:off x="685800" y="3429001"/>
            <a:ext cx="7772400" cy="1219200"/>
          </a:xfrm>
        </p:spPr>
        <p:txBody>
          <a:bodyPr anchor="b"/>
          <a:lstStyle>
            <a:lvl1pPr algn="ctr">
              <a:defRPr sz="3200" baseline="0">
                <a:solidFill>
                  <a:schemeClr val="accent1"/>
                </a:solidFill>
                <a:latin typeface="Verdana" pitchFamily="34" charset="0"/>
              </a:defRPr>
            </a:lvl1pPr>
          </a:lstStyle>
          <a:p>
            <a:r>
              <a:rPr lang="en-US" dirty="0" smtClean="0"/>
              <a:t>Presentation Title</a:t>
            </a:r>
            <a:endParaRPr lang="en-US" dirty="0"/>
          </a:p>
        </p:txBody>
      </p:sp>
      <p:sp>
        <p:nvSpPr>
          <p:cNvPr id="4" name="Text Placeholder 3"/>
          <p:cNvSpPr>
            <a:spLocks noGrp="1"/>
          </p:cNvSpPr>
          <p:nvPr>
            <p:ph type="body" sz="quarter" idx="10" hasCustomPrompt="1"/>
          </p:nvPr>
        </p:nvSpPr>
        <p:spPr>
          <a:xfrm>
            <a:off x="1594624" y="5029239"/>
            <a:ext cx="5954752" cy="1226596"/>
          </a:xfrm>
        </p:spPr>
        <p:txBody>
          <a:bodyPr/>
          <a:lstStyle>
            <a:lvl1pPr marL="0" indent="0" algn="ctr">
              <a:spcBef>
                <a:spcPts val="0"/>
              </a:spcBef>
              <a:buFont typeface="Arial" pitchFamily="34" charset="0"/>
              <a:buNone/>
              <a:defRPr sz="2400" baseline="0">
                <a:solidFill>
                  <a:schemeClr val="accent1"/>
                </a:solidFill>
                <a:latin typeface="Verdana" pitchFamily="34" charset="0"/>
              </a:defRPr>
            </a:lvl1pPr>
          </a:lstStyle>
          <a:p>
            <a:pPr lvl="0"/>
            <a:r>
              <a:rPr lang="en-US" dirty="0" smtClean="0"/>
              <a:t>Presenter Name</a:t>
            </a:r>
            <a:br>
              <a:rPr lang="en-US" dirty="0" smtClean="0"/>
            </a:br>
            <a:r>
              <a:rPr lang="en-US" dirty="0" smtClean="0"/>
              <a:t>Presenter Title</a:t>
            </a:r>
            <a:br>
              <a:rPr lang="en-US" dirty="0" smtClean="0"/>
            </a:br>
            <a:r>
              <a:rPr lang="en-US" dirty="0" smtClean="0"/>
              <a:t>Date</a:t>
            </a:r>
          </a:p>
        </p:txBody>
      </p:sp>
      <p:sp>
        <p:nvSpPr>
          <p:cNvPr id="5" name="Text Placeholder 4"/>
          <p:cNvSpPr>
            <a:spLocks noGrp="1"/>
          </p:cNvSpPr>
          <p:nvPr>
            <p:ph type="body" sz="quarter" idx="11" hasCustomPrompt="1"/>
          </p:nvPr>
        </p:nvSpPr>
        <p:spPr>
          <a:xfrm>
            <a:off x="244474" y="5428736"/>
            <a:ext cx="1213623" cy="814688"/>
          </a:xfrm>
          <a:ln w="12700">
            <a:noFill/>
            <a:prstDash val="dash"/>
          </a:ln>
        </p:spPr>
        <p:txBody>
          <a:bodyPr wrap="none" anchor="ctr"/>
          <a:lstStyle>
            <a:lvl1pPr marL="0" indent="0" algn="ctr">
              <a:buFont typeface="Arial" pitchFamily="34" charset="0"/>
              <a:buNone/>
              <a:defRPr sz="1200">
                <a:solidFill>
                  <a:schemeClr val="tx2"/>
                </a:solidFill>
              </a:defRPr>
            </a:lvl1pPr>
          </a:lstStyle>
          <a:p>
            <a:pPr lvl="0"/>
            <a:r>
              <a:rPr lang="en-US" dirty="0" smtClean="0"/>
              <a:t>CUSTOMER</a:t>
            </a:r>
            <a:br>
              <a:rPr lang="en-US" dirty="0" smtClean="0"/>
            </a:br>
            <a:r>
              <a:rPr lang="en-US" dirty="0" smtClean="0"/>
              <a:t>LOGO</a:t>
            </a:r>
            <a:endParaRPr lang="en-US" dirty="0"/>
          </a:p>
        </p:txBody>
      </p:sp>
    </p:spTree>
    <p:extLst>
      <p:ext uri="{BB962C8B-B14F-4D97-AF65-F5344CB8AC3E}">
        <p14:creationId xmlns:p14="http://schemas.microsoft.com/office/powerpoint/2010/main" val="4082544112"/>
      </p:ext>
    </p:extLst>
  </p:cSld>
  <p:clrMapOvr>
    <a:masterClrMapping/>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143000"/>
            <a:ext cx="8669338" cy="5334000"/>
          </a:xfrm>
        </p:spPr>
        <p:txBody>
          <a:bodyPr/>
          <a:lstStyle>
            <a:lvl1pPr>
              <a:spcBef>
                <a:spcPts val="600"/>
              </a:spcBef>
              <a:spcAft>
                <a:spcPts val="600"/>
              </a:spcAft>
              <a:defRPr sz="2400"/>
            </a:lvl1pPr>
            <a:lvl2pPr>
              <a:spcBef>
                <a:spcPts val="0"/>
              </a:spcBef>
              <a:defRPr sz="2000">
                <a:solidFill>
                  <a:schemeClr val="accent5"/>
                </a:solidFill>
              </a:defRPr>
            </a:lvl2pPr>
            <a:lvl3pPr>
              <a:spcBef>
                <a:spcPts val="300"/>
              </a:spcBef>
              <a:defRPr sz="1800">
                <a:solidFill>
                  <a:schemeClr val="accent5"/>
                </a:solidFill>
              </a:defRPr>
            </a:lvl3pPr>
            <a:lvl4pPr>
              <a:spcBef>
                <a:spcPts val="300"/>
              </a:spcBef>
              <a:defRPr sz="1600">
                <a:solidFill>
                  <a:schemeClr val="accent5"/>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Rectangle 6"/>
          <p:cNvSpPr>
            <a:spLocks noGrp="1" noChangeArrowheads="1"/>
          </p:cNvSpPr>
          <p:nvPr>
            <p:ph type="sldNum" sz="quarter" idx="12"/>
          </p:nvPr>
        </p:nvSpPr>
        <p:spPr>
          <a:ln/>
        </p:spPr>
        <p:txBody>
          <a:bodyPr/>
          <a:lstStyle>
            <a:lvl1pPr>
              <a:defRPr/>
            </a:lvl1pPr>
          </a:lstStyle>
          <a:p>
            <a:pPr>
              <a:defRPr/>
            </a:pPr>
            <a:fld id="{36997F3D-43D4-440E-8E6B-224B8DD9E32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91571602"/>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lvl1pPr>
              <a:defRPr/>
            </a:lvl1pPr>
          </a:lstStyle>
          <a:p>
            <a:pPr>
              <a:defRPr/>
            </a:pPr>
            <a:fld id="{7C12710A-0C1E-4CBF-873A-B22D6BF9AE85}" type="slidenum">
              <a:rPr lang="en-US">
                <a:solidFill>
                  <a:srgbClr val="FFFFFF"/>
                </a:solidFill>
              </a:rPr>
              <a:pPr>
                <a:defRPr/>
              </a:pPr>
              <a:t>‹#›</a:t>
            </a:fld>
            <a:endParaRPr lang="en-US">
              <a:solidFill>
                <a:srgbClr val="FFFFFF"/>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5888476"/>
      </p:ext>
    </p:extLst>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43000"/>
            <a:ext cx="4305300" cy="5334000"/>
          </a:xfrm>
        </p:spPr>
        <p:txBody>
          <a:bodyPr/>
          <a:lstStyle>
            <a:lvl1pPr>
              <a:defRPr sz="2000"/>
            </a:lvl1pPr>
            <a:lvl2pPr marL="512763"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86300" y="1143000"/>
            <a:ext cx="4305300" cy="5334000"/>
          </a:xfrm>
        </p:spPr>
        <p:txBody>
          <a:bodyPr/>
          <a:lstStyle>
            <a:lvl1pPr>
              <a:defRPr sz="2000"/>
            </a:lvl1pPr>
            <a:lvl2pPr marL="623888"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6"/>
          <p:cNvSpPr>
            <a:spLocks noGrp="1" noChangeArrowheads="1"/>
          </p:cNvSpPr>
          <p:nvPr>
            <p:ph type="sldNum" sz="quarter" idx="12"/>
          </p:nvPr>
        </p:nvSpPr>
        <p:spPr>
          <a:ln/>
        </p:spPr>
        <p:txBody>
          <a:bodyPr/>
          <a:lstStyle>
            <a:lvl1pPr>
              <a:defRPr/>
            </a:lvl1pPr>
          </a:lstStyle>
          <a:p>
            <a:pPr>
              <a:defRPr/>
            </a:pPr>
            <a:fld id="{E0C8B5A1-C4E2-4F3C-8594-715F870354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75778010"/>
      </p:ext>
    </p:extLst>
  </p:cSld>
  <p:clrMapOvr>
    <a:masterClrMapping/>
  </p:clrMapOvr>
  <p:transition>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4475" y="1143000"/>
            <a:ext cx="4252913"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4475" y="1782761"/>
            <a:ext cx="4252913"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856163" y="11430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56163" y="1782761"/>
            <a:ext cx="4041775"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6"/>
          <p:cNvSpPr>
            <a:spLocks noGrp="1" noChangeArrowheads="1"/>
          </p:cNvSpPr>
          <p:nvPr>
            <p:ph type="sldNum" sz="quarter" idx="12"/>
          </p:nvPr>
        </p:nvSpPr>
        <p:spPr>
          <a:ln/>
        </p:spPr>
        <p:txBody>
          <a:bodyPr/>
          <a:lstStyle>
            <a:lvl1pPr>
              <a:defRPr/>
            </a:lvl1pPr>
          </a:lstStyle>
          <a:p>
            <a:pPr>
              <a:defRPr/>
            </a:pPr>
            <a:fld id="{3DB4CE2C-77F4-4C0C-A25C-200081A8A01B}" type="slidenum">
              <a:rPr lang="en-US">
                <a:solidFill>
                  <a:srgbClr val="FFFFFF"/>
                </a:solidFill>
              </a:rPr>
              <a:pPr>
                <a:defRPr/>
              </a:pPr>
              <a:t>‹#›</a:t>
            </a:fld>
            <a:endParaRPr lang="en-US">
              <a:solidFill>
                <a:srgbClr val="FFFFFF"/>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38516856"/>
      </p:ext>
    </p:extLst>
  </p:cSld>
  <p:clrMapOvr>
    <a:masterClrMapping/>
  </p:clrMapOvr>
  <p:transition>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7F041627-F451-4191-8AD7-E0FA9E789B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24568177"/>
      </p:ext>
    </p:extLst>
  </p:cSld>
  <p:clrMapOvr>
    <a:masterClrMapping/>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accent1"/>
                </a:solidFill>
              </a:defRPr>
            </a:lvl1pPr>
          </a:lstStyle>
          <a:p>
            <a:pPr lvl="0"/>
            <a:r>
              <a:rPr lang="en-US" dirty="0" smtClean="0"/>
              <a:t>Divider Slide Subtitle</a:t>
            </a:r>
          </a:p>
        </p:txBody>
      </p:sp>
    </p:spTree>
    <p:extLst>
      <p:ext uri="{BB962C8B-B14F-4D97-AF65-F5344CB8AC3E}">
        <p14:creationId xmlns:p14="http://schemas.microsoft.com/office/powerpoint/2010/main" val="4081186877"/>
      </p:ext>
    </p:extLst>
  </p:cSld>
  <p:clrMapOvr>
    <a:masterClrMapping/>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San Francisco Divider">
    <p:spTree>
      <p:nvGrpSpPr>
        <p:cNvPr id="1" name=""/>
        <p:cNvGrpSpPr/>
        <p:nvPr/>
      </p:nvGrpSpPr>
      <p:grpSpPr>
        <a:xfrm>
          <a:off x="0" y="0"/>
          <a:ext cx="0" cy="0"/>
          <a:chOff x="0" y="0"/>
          <a:chExt cx="0" cy="0"/>
        </a:xfrm>
      </p:grpSpPr>
      <p:pic>
        <p:nvPicPr>
          <p:cNvPr id="2050" name="Picture 2" descr="C:\Users\Nancy\Documents\NON-WORK STUFF\Photography &amp; Images\Stock Photos and Images\iStock_000001277460Medium.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66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San Francisco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2309133601"/>
      </p:ext>
    </p:extLst>
  </p:cSld>
  <p:clrMapOvr>
    <a:masterClrMapping/>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New York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New York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2375856660"/>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enmark/Sweden Divi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6" y="0"/>
            <a:ext cx="9144006"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baseline="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Denmark/Sweden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pPr>
                <a:defRPr/>
              </a:pPr>
              <a:t>‹#›</a:t>
            </a:fld>
            <a:endParaRPr lang="en-US"/>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2938085737"/>
      </p:ext>
    </p:extLst>
  </p:cSld>
  <p:clrMapOvr>
    <a:masterClrMapping/>
  </p:clrMapOvr>
  <p:transition>
    <p:fad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Sydney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Sydney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2163592024"/>
      </p:ext>
    </p:extLst>
  </p:cSld>
  <p:clrMapOvr>
    <a:masterClrMapping/>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Bo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smtClean="0"/>
              <a:t>Heading</a:t>
            </a:r>
            <a:endParaRPr lang="en-US" dirty="0"/>
          </a:p>
        </p:txBody>
      </p:sp>
      <p:sp>
        <p:nvSpPr>
          <p:cNvPr id="3" name="Footer Placeholder 2"/>
          <p:cNvSpPr>
            <a:spLocks noGrp="1"/>
          </p:cNvSpPr>
          <p:nvPr>
            <p:ph type="ftr" sz="quarter" idx="10"/>
          </p:nvPr>
        </p:nvSpPr>
        <p:spPr>
          <a:xfrm>
            <a:off x="7020272" y="6609159"/>
            <a:ext cx="2128490" cy="248841"/>
          </a:xfrm>
          <a:prstGeom prst="rect">
            <a:avLst/>
          </a:prstGeom>
        </p:spPr>
        <p:txBody>
          <a:bodyPr/>
          <a:lstStyle/>
          <a:p>
            <a:pPr algn="r">
              <a:defRPr/>
            </a:pPr>
            <a:r>
              <a:rPr lang="en-US" dirty="0" smtClean="0">
                <a:solidFill>
                  <a:srgbClr val="000000"/>
                </a:solidFill>
              </a:rPr>
              <a:t>© 2014 Calypso Confidential</a:t>
            </a:r>
          </a:p>
        </p:txBody>
      </p:sp>
      <p:sp>
        <p:nvSpPr>
          <p:cNvPr id="4" name="Slide Number Placeholder 3"/>
          <p:cNvSpPr>
            <a:spLocks noGrp="1"/>
          </p:cNvSpPr>
          <p:nvPr>
            <p:ph type="sldNum" sz="quarter" idx="11"/>
          </p:nvPr>
        </p:nvSpPr>
        <p:spPr/>
        <p:txBody>
          <a:bodyPr/>
          <a:lstStyle/>
          <a:p>
            <a:fld id="{ECB7F695-5229-5145-98BB-0DFC237ECE9E}" type="slidenum">
              <a:rPr lang="en-US" smtClean="0">
                <a:solidFill>
                  <a:srgbClr val="FFFFFF"/>
                </a:solidFill>
              </a:rPr>
              <a:pPr/>
              <a:t>‹#›</a:t>
            </a:fld>
            <a:endParaRPr lang="en-US" dirty="0">
              <a:solidFill>
                <a:srgbClr val="FFFFFF"/>
              </a:solidFill>
            </a:endParaRPr>
          </a:p>
        </p:txBody>
      </p:sp>
      <p:sp>
        <p:nvSpPr>
          <p:cNvPr id="8" name="Text Placeholder 7"/>
          <p:cNvSpPr>
            <a:spLocks noGrp="1"/>
          </p:cNvSpPr>
          <p:nvPr>
            <p:ph type="body" sz="quarter" idx="12" hasCustomPrompt="1"/>
          </p:nvPr>
        </p:nvSpPr>
        <p:spPr>
          <a:xfrm>
            <a:off x="250825" y="1196975"/>
            <a:ext cx="8642350" cy="5256361"/>
          </a:xfrm>
        </p:spPr>
        <p:txBody>
          <a:bodyPr/>
          <a:lstStyle/>
          <a:p>
            <a:pPr lvl="0"/>
            <a:r>
              <a:rPr lang="en-AU" dirty="0" smtClean="0"/>
              <a:t>Body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4004555543"/>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8" descr="cov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ctrTitle" hasCustomPrompt="1"/>
          </p:nvPr>
        </p:nvSpPr>
        <p:spPr>
          <a:xfrm>
            <a:off x="685800" y="3429001"/>
            <a:ext cx="7772400" cy="1219200"/>
          </a:xfrm>
        </p:spPr>
        <p:txBody>
          <a:bodyPr anchor="b"/>
          <a:lstStyle>
            <a:lvl1pPr algn="ctr">
              <a:defRPr sz="3200" baseline="0">
                <a:solidFill>
                  <a:schemeClr val="accent1"/>
                </a:solidFill>
                <a:latin typeface="Verdana" pitchFamily="34" charset="0"/>
              </a:defRPr>
            </a:lvl1pPr>
          </a:lstStyle>
          <a:p>
            <a:r>
              <a:rPr lang="en-US" dirty="0" smtClean="0"/>
              <a:t>Presentation Title</a:t>
            </a:r>
            <a:endParaRPr lang="en-US" dirty="0"/>
          </a:p>
        </p:txBody>
      </p:sp>
      <p:sp>
        <p:nvSpPr>
          <p:cNvPr id="4" name="Text Placeholder 3"/>
          <p:cNvSpPr>
            <a:spLocks noGrp="1"/>
          </p:cNvSpPr>
          <p:nvPr>
            <p:ph type="body" sz="quarter" idx="10" hasCustomPrompt="1"/>
          </p:nvPr>
        </p:nvSpPr>
        <p:spPr>
          <a:xfrm>
            <a:off x="1594624" y="5029239"/>
            <a:ext cx="5954752" cy="1226596"/>
          </a:xfrm>
        </p:spPr>
        <p:txBody>
          <a:bodyPr/>
          <a:lstStyle>
            <a:lvl1pPr marL="0" indent="0" algn="ctr">
              <a:spcBef>
                <a:spcPts val="0"/>
              </a:spcBef>
              <a:buFont typeface="Arial" pitchFamily="34" charset="0"/>
              <a:buNone/>
              <a:defRPr sz="2400" baseline="0">
                <a:solidFill>
                  <a:schemeClr val="accent1"/>
                </a:solidFill>
                <a:latin typeface="Verdana" pitchFamily="34" charset="0"/>
              </a:defRPr>
            </a:lvl1pPr>
          </a:lstStyle>
          <a:p>
            <a:pPr lvl="0"/>
            <a:r>
              <a:rPr lang="en-US" dirty="0" smtClean="0"/>
              <a:t>Presenter Name</a:t>
            </a:r>
            <a:br>
              <a:rPr lang="en-US" dirty="0" smtClean="0"/>
            </a:br>
            <a:r>
              <a:rPr lang="en-US" dirty="0" smtClean="0"/>
              <a:t>Presenter Title</a:t>
            </a:r>
            <a:br>
              <a:rPr lang="en-US" dirty="0" smtClean="0"/>
            </a:br>
            <a:r>
              <a:rPr lang="en-US" dirty="0" smtClean="0"/>
              <a:t>Date</a:t>
            </a:r>
          </a:p>
        </p:txBody>
      </p:sp>
      <p:sp>
        <p:nvSpPr>
          <p:cNvPr id="5" name="Text Placeholder 4"/>
          <p:cNvSpPr>
            <a:spLocks noGrp="1"/>
          </p:cNvSpPr>
          <p:nvPr>
            <p:ph type="body" sz="quarter" idx="11" hasCustomPrompt="1"/>
          </p:nvPr>
        </p:nvSpPr>
        <p:spPr>
          <a:xfrm>
            <a:off x="244474" y="5428736"/>
            <a:ext cx="1213623" cy="814688"/>
          </a:xfrm>
          <a:ln w="12700">
            <a:noFill/>
            <a:prstDash val="dash"/>
          </a:ln>
        </p:spPr>
        <p:txBody>
          <a:bodyPr wrap="none" anchor="ctr"/>
          <a:lstStyle>
            <a:lvl1pPr marL="0" indent="0" algn="ctr">
              <a:buFont typeface="Arial" pitchFamily="34" charset="0"/>
              <a:buNone/>
              <a:defRPr sz="1200">
                <a:solidFill>
                  <a:schemeClr val="tx2"/>
                </a:solidFill>
              </a:defRPr>
            </a:lvl1pPr>
          </a:lstStyle>
          <a:p>
            <a:pPr lvl="0"/>
            <a:r>
              <a:rPr lang="en-US" dirty="0" smtClean="0"/>
              <a:t>CUSTOMER</a:t>
            </a:r>
            <a:br>
              <a:rPr lang="en-US" dirty="0" smtClean="0"/>
            </a:br>
            <a:r>
              <a:rPr lang="en-US" dirty="0" smtClean="0"/>
              <a:t>LOGO</a:t>
            </a:r>
            <a:endParaRPr lang="en-US" dirty="0"/>
          </a:p>
        </p:txBody>
      </p:sp>
    </p:spTree>
    <p:extLst>
      <p:ext uri="{BB962C8B-B14F-4D97-AF65-F5344CB8AC3E}">
        <p14:creationId xmlns:p14="http://schemas.microsoft.com/office/powerpoint/2010/main" val="2808438699"/>
      </p:ext>
    </p:extLst>
  </p:cSld>
  <p:clrMapOvr>
    <a:masterClrMapping/>
  </p:clrMapOvr>
  <p:transition>
    <p:fade/>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143000"/>
            <a:ext cx="8669338" cy="5334000"/>
          </a:xfrm>
        </p:spPr>
        <p:txBody>
          <a:bodyPr/>
          <a:lstStyle>
            <a:lvl1pPr>
              <a:spcBef>
                <a:spcPts val="600"/>
              </a:spcBef>
              <a:spcAft>
                <a:spcPts val="600"/>
              </a:spcAft>
              <a:defRPr sz="2400"/>
            </a:lvl1pPr>
            <a:lvl2pPr>
              <a:spcBef>
                <a:spcPts val="0"/>
              </a:spcBef>
              <a:defRPr sz="2000">
                <a:solidFill>
                  <a:schemeClr val="accent5"/>
                </a:solidFill>
              </a:defRPr>
            </a:lvl2pPr>
            <a:lvl3pPr>
              <a:spcBef>
                <a:spcPts val="300"/>
              </a:spcBef>
              <a:defRPr sz="1800">
                <a:solidFill>
                  <a:schemeClr val="accent5"/>
                </a:solidFill>
              </a:defRPr>
            </a:lvl3pPr>
            <a:lvl4pPr>
              <a:spcBef>
                <a:spcPts val="300"/>
              </a:spcBef>
              <a:defRPr sz="1600">
                <a:solidFill>
                  <a:schemeClr val="accent5"/>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Rectangle 6"/>
          <p:cNvSpPr>
            <a:spLocks noGrp="1" noChangeArrowheads="1"/>
          </p:cNvSpPr>
          <p:nvPr>
            <p:ph type="sldNum" sz="quarter" idx="12"/>
          </p:nvPr>
        </p:nvSpPr>
        <p:spPr>
          <a:ln/>
        </p:spPr>
        <p:txBody>
          <a:bodyPr/>
          <a:lstStyle>
            <a:lvl1pPr>
              <a:defRPr/>
            </a:lvl1pPr>
          </a:lstStyle>
          <a:p>
            <a:pPr>
              <a:defRPr/>
            </a:pPr>
            <a:fld id="{36997F3D-43D4-440E-8E6B-224B8DD9E32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591317612"/>
      </p:ext>
    </p:extLst>
  </p:cSld>
  <p:clrMapOvr>
    <a:masterClrMapping/>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lvl1pPr>
              <a:defRPr/>
            </a:lvl1pPr>
          </a:lstStyle>
          <a:p>
            <a:pPr>
              <a:defRPr/>
            </a:pPr>
            <a:fld id="{7C12710A-0C1E-4CBF-873A-B22D6BF9AE85}" type="slidenum">
              <a:rPr lang="en-US">
                <a:solidFill>
                  <a:srgbClr val="FFFFFF"/>
                </a:solidFill>
              </a:rPr>
              <a:pPr>
                <a:defRPr/>
              </a:pPr>
              <a:t>‹#›</a:t>
            </a:fld>
            <a:endParaRPr lang="en-US">
              <a:solidFill>
                <a:srgbClr val="FFFFFF"/>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40438552"/>
      </p:ext>
    </p:extLst>
  </p:cSld>
  <p:clrMapOvr>
    <a:masterClrMapping/>
  </p:clrMapOvr>
  <p:transition>
    <p:fade/>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43000"/>
            <a:ext cx="4305300" cy="5334000"/>
          </a:xfrm>
        </p:spPr>
        <p:txBody>
          <a:bodyPr/>
          <a:lstStyle>
            <a:lvl1pPr>
              <a:defRPr sz="2000"/>
            </a:lvl1pPr>
            <a:lvl2pPr marL="512763"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86300" y="1143000"/>
            <a:ext cx="4305300" cy="5334000"/>
          </a:xfrm>
        </p:spPr>
        <p:txBody>
          <a:bodyPr/>
          <a:lstStyle>
            <a:lvl1pPr>
              <a:defRPr sz="2000"/>
            </a:lvl1pPr>
            <a:lvl2pPr marL="623888"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6"/>
          <p:cNvSpPr>
            <a:spLocks noGrp="1" noChangeArrowheads="1"/>
          </p:cNvSpPr>
          <p:nvPr>
            <p:ph type="sldNum" sz="quarter" idx="12"/>
          </p:nvPr>
        </p:nvSpPr>
        <p:spPr>
          <a:ln/>
        </p:spPr>
        <p:txBody>
          <a:bodyPr/>
          <a:lstStyle>
            <a:lvl1pPr>
              <a:defRPr/>
            </a:lvl1pPr>
          </a:lstStyle>
          <a:p>
            <a:pPr>
              <a:defRPr/>
            </a:pPr>
            <a:fld id="{E0C8B5A1-C4E2-4F3C-8594-715F870354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7067046"/>
      </p:ext>
    </p:extLst>
  </p:cSld>
  <p:clrMapOvr>
    <a:masterClrMapping/>
  </p:clrMapOvr>
  <p:transition>
    <p:fade/>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4475" y="1143000"/>
            <a:ext cx="4252913"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4475" y="1782761"/>
            <a:ext cx="4252913"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856163" y="11430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56163" y="1782761"/>
            <a:ext cx="4041775"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6"/>
          <p:cNvSpPr>
            <a:spLocks noGrp="1" noChangeArrowheads="1"/>
          </p:cNvSpPr>
          <p:nvPr>
            <p:ph type="sldNum" sz="quarter" idx="12"/>
          </p:nvPr>
        </p:nvSpPr>
        <p:spPr>
          <a:ln/>
        </p:spPr>
        <p:txBody>
          <a:bodyPr/>
          <a:lstStyle>
            <a:lvl1pPr>
              <a:defRPr/>
            </a:lvl1pPr>
          </a:lstStyle>
          <a:p>
            <a:pPr>
              <a:defRPr/>
            </a:pPr>
            <a:fld id="{3DB4CE2C-77F4-4C0C-A25C-200081A8A01B}" type="slidenum">
              <a:rPr lang="en-US">
                <a:solidFill>
                  <a:srgbClr val="FFFFFF"/>
                </a:solidFill>
              </a:rPr>
              <a:pPr>
                <a:defRPr/>
              </a:pPr>
              <a:t>‹#›</a:t>
            </a:fld>
            <a:endParaRPr lang="en-US">
              <a:solidFill>
                <a:srgbClr val="FFFFFF"/>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763188"/>
      </p:ext>
    </p:extLst>
  </p:cSld>
  <p:clrMapOvr>
    <a:masterClrMapping/>
  </p:clrMapOvr>
  <p:transition>
    <p:fade/>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7F041627-F451-4191-8AD7-E0FA9E789B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27865423"/>
      </p:ext>
    </p:extLst>
  </p:cSld>
  <p:clrMapOvr>
    <a:masterClrMapping/>
  </p:clrMapOvr>
  <p:transition>
    <p:fade/>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accent1"/>
                </a:solidFill>
              </a:defRPr>
            </a:lvl1pPr>
          </a:lstStyle>
          <a:p>
            <a:pPr lvl="0"/>
            <a:r>
              <a:rPr lang="en-US" dirty="0" smtClean="0"/>
              <a:t>Divider Slide Subtitle</a:t>
            </a:r>
          </a:p>
        </p:txBody>
      </p:sp>
    </p:spTree>
    <p:extLst>
      <p:ext uri="{BB962C8B-B14F-4D97-AF65-F5344CB8AC3E}">
        <p14:creationId xmlns:p14="http://schemas.microsoft.com/office/powerpoint/2010/main" val="1740775751"/>
      </p:ext>
    </p:extLst>
  </p:cSld>
  <p:clrMapOvr>
    <a:masterClrMapping/>
  </p:clrMapOvr>
  <p:transition>
    <p:fade/>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San Francisco Divider">
    <p:spTree>
      <p:nvGrpSpPr>
        <p:cNvPr id="1" name=""/>
        <p:cNvGrpSpPr/>
        <p:nvPr/>
      </p:nvGrpSpPr>
      <p:grpSpPr>
        <a:xfrm>
          <a:off x="0" y="0"/>
          <a:ext cx="0" cy="0"/>
          <a:chOff x="0" y="0"/>
          <a:chExt cx="0" cy="0"/>
        </a:xfrm>
      </p:grpSpPr>
      <p:pic>
        <p:nvPicPr>
          <p:cNvPr id="2050" name="Picture 2" descr="C:\Users\Nancy\Documents\NON-WORK STUFF\Photography &amp; Images\Stock Photos and Images\iStock_000001277460Medium.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66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San Francisco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342304376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ubai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3809"/>
            <a:ext cx="9144000" cy="6865616"/>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baseline="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Dubai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pPr>
                <a:defRPr/>
              </a:pPr>
              <a:t>‹#›</a:t>
            </a:fld>
            <a:endParaRPr lang="en-US"/>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3041189913"/>
      </p:ext>
    </p:extLst>
  </p:cSld>
  <p:clrMapOvr>
    <a:masterClrMapping/>
  </p:clrMapOvr>
  <p:transition>
    <p:fade/>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New York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New York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3228731429"/>
      </p:ext>
    </p:extLst>
  </p:cSld>
  <p:clrMapOvr>
    <a:masterClrMapping/>
  </p:clrMapOvr>
  <p:transition>
    <p:fade/>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Sydney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Sydney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1093685643"/>
      </p:ext>
    </p:extLst>
  </p:cSld>
  <p:clrMapOvr>
    <a:masterClrMapping/>
  </p:clrMapOvr>
  <p:transition>
    <p:fade/>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8" descr="cov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ctrTitle" hasCustomPrompt="1"/>
          </p:nvPr>
        </p:nvSpPr>
        <p:spPr>
          <a:xfrm>
            <a:off x="685800" y="3429001"/>
            <a:ext cx="7772400" cy="1219200"/>
          </a:xfrm>
        </p:spPr>
        <p:txBody>
          <a:bodyPr anchor="b"/>
          <a:lstStyle>
            <a:lvl1pPr algn="ctr">
              <a:defRPr sz="3200" baseline="0">
                <a:solidFill>
                  <a:schemeClr val="accent1"/>
                </a:solidFill>
                <a:latin typeface="Verdana" pitchFamily="34" charset="0"/>
              </a:defRPr>
            </a:lvl1pPr>
          </a:lstStyle>
          <a:p>
            <a:r>
              <a:rPr lang="en-US" dirty="0" smtClean="0"/>
              <a:t>Presentation Title</a:t>
            </a:r>
            <a:endParaRPr lang="en-US" dirty="0"/>
          </a:p>
        </p:txBody>
      </p:sp>
      <p:sp>
        <p:nvSpPr>
          <p:cNvPr id="4" name="Text Placeholder 3"/>
          <p:cNvSpPr>
            <a:spLocks noGrp="1"/>
          </p:cNvSpPr>
          <p:nvPr>
            <p:ph type="body" sz="quarter" idx="10" hasCustomPrompt="1"/>
          </p:nvPr>
        </p:nvSpPr>
        <p:spPr>
          <a:xfrm>
            <a:off x="1594624" y="5029239"/>
            <a:ext cx="5954752" cy="1226596"/>
          </a:xfrm>
        </p:spPr>
        <p:txBody>
          <a:bodyPr/>
          <a:lstStyle>
            <a:lvl1pPr marL="0" indent="0" algn="ctr">
              <a:spcBef>
                <a:spcPts val="0"/>
              </a:spcBef>
              <a:buFont typeface="Arial" pitchFamily="34" charset="0"/>
              <a:buNone/>
              <a:defRPr sz="2400" baseline="0">
                <a:solidFill>
                  <a:schemeClr val="accent1"/>
                </a:solidFill>
                <a:latin typeface="Verdana" pitchFamily="34" charset="0"/>
              </a:defRPr>
            </a:lvl1pPr>
          </a:lstStyle>
          <a:p>
            <a:pPr lvl="0"/>
            <a:r>
              <a:rPr lang="en-US" dirty="0" smtClean="0"/>
              <a:t>Presenter Name</a:t>
            </a:r>
            <a:br>
              <a:rPr lang="en-US" dirty="0" smtClean="0"/>
            </a:br>
            <a:r>
              <a:rPr lang="en-US" dirty="0" smtClean="0"/>
              <a:t>Presenter Title</a:t>
            </a:r>
            <a:br>
              <a:rPr lang="en-US" dirty="0" smtClean="0"/>
            </a:br>
            <a:r>
              <a:rPr lang="en-US" dirty="0" smtClean="0"/>
              <a:t>Date</a:t>
            </a:r>
          </a:p>
        </p:txBody>
      </p:sp>
      <p:sp>
        <p:nvSpPr>
          <p:cNvPr id="5" name="Text Placeholder 4"/>
          <p:cNvSpPr>
            <a:spLocks noGrp="1"/>
          </p:cNvSpPr>
          <p:nvPr>
            <p:ph type="body" sz="quarter" idx="11" hasCustomPrompt="1"/>
          </p:nvPr>
        </p:nvSpPr>
        <p:spPr>
          <a:xfrm>
            <a:off x="244474" y="5428736"/>
            <a:ext cx="1213623" cy="814688"/>
          </a:xfrm>
          <a:ln w="12700">
            <a:noFill/>
            <a:prstDash val="dash"/>
          </a:ln>
        </p:spPr>
        <p:txBody>
          <a:bodyPr wrap="none" anchor="ctr"/>
          <a:lstStyle>
            <a:lvl1pPr marL="0" indent="0" algn="ctr">
              <a:buFont typeface="Arial" pitchFamily="34" charset="0"/>
              <a:buNone/>
              <a:defRPr sz="1200">
                <a:solidFill>
                  <a:schemeClr val="tx2"/>
                </a:solidFill>
              </a:defRPr>
            </a:lvl1pPr>
          </a:lstStyle>
          <a:p>
            <a:pPr lvl="0"/>
            <a:r>
              <a:rPr lang="en-US" dirty="0" smtClean="0"/>
              <a:t>CUSTOMER</a:t>
            </a:r>
            <a:br>
              <a:rPr lang="en-US" dirty="0" smtClean="0"/>
            </a:br>
            <a:r>
              <a:rPr lang="en-US" dirty="0" smtClean="0"/>
              <a:t>LOGO</a:t>
            </a:r>
            <a:endParaRPr lang="en-US" dirty="0"/>
          </a:p>
        </p:txBody>
      </p:sp>
    </p:spTree>
    <p:extLst>
      <p:ext uri="{BB962C8B-B14F-4D97-AF65-F5344CB8AC3E}">
        <p14:creationId xmlns:p14="http://schemas.microsoft.com/office/powerpoint/2010/main" val="1890627280"/>
      </p:ext>
    </p:extLst>
  </p:cSld>
  <p:clrMapOvr>
    <a:masterClrMapping/>
  </p:clrMapOvr>
  <p:transition>
    <p:fade/>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143000"/>
            <a:ext cx="8669338" cy="5334000"/>
          </a:xfrm>
        </p:spPr>
        <p:txBody>
          <a:bodyPr/>
          <a:lstStyle>
            <a:lvl1pPr>
              <a:spcBef>
                <a:spcPts val="600"/>
              </a:spcBef>
              <a:spcAft>
                <a:spcPts val="600"/>
              </a:spcAft>
              <a:defRPr sz="2400"/>
            </a:lvl1pPr>
            <a:lvl2pPr>
              <a:spcBef>
                <a:spcPts val="0"/>
              </a:spcBef>
              <a:defRPr sz="2000">
                <a:solidFill>
                  <a:schemeClr val="accent5"/>
                </a:solidFill>
              </a:defRPr>
            </a:lvl2pPr>
            <a:lvl3pPr>
              <a:spcBef>
                <a:spcPts val="300"/>
              </a:spcBef>
              <a:defRPr sz="1800">
                <a:solidFill>
                  <a:schemeClr val="accent5"/>
                </a:solidFill>
              </a:defRPr>
            </a:lvl3pPr>
            <a:lvl4pPr>
              <a:spcBef>
                <a:spcPts val="300"/>
              </a:spcBef>
              <a:defRPr sz="1600">
                <a:solidFill>
                  <a:schemeClr val="accent5"/>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Rectangle 6"/>
          <p:cNvSpPr>
            <a:spLocks noGrp="1" noChangeArrowheads="1"/>
          </p:cNvSpPr>
          <p:nvPr>
            <p:ph type="sldNum" sz="quarter" idx="12"/>
          </p:nvPr>
        </p:nvSpPr>
        <p:spPr>
          <a:ln/>
        </p:spPr>
        <p:txBody>
          <a:bodyPr/>
          <a:lstStyle>
            <a:lvl1pPr>
              <a:defRPr/>
            </a:lvl1pPr>
          </a:lstStyle>
          <a:p>
            <a:pPr>
              <a:defRPr/>
            </a:pPr>
            <a:fld id="{36997F3D-43D4-440E-8E6B-224B8DD9E32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35146209"/>
      </p:ext>
    </p:extLst>
  </p:cSld>
  <p:clrMapOvr>
    <a:masterClrMapping/>
  </p:clrMapOvr>
  <p:transition>
    <p:fade/>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lvl1pPr>
              <a:defRPr/>
            </a:lvl1pPr>
          </a:lstStyle>
          <a:p>
            <a:pPr>
              <a:defRPr/>
            </a:pPr>
            <a:fld id="{7C12710A-0C1E-4CBF-873A-B22D6BF9AE85}" type="slidenum">
              <a:rPr lang="en-US">
                <a:solidFill>
                  <a:srgbClr val="FFFFFF"/>
                </a:solidFill>
              </a:rPr>
              <a:pPr>
                <a:defRPr/>
              </a:pPr>
              <a:t>‹#›</a:t>
            </a:fld>
            <a:endParaRPr lang="en-US">
              <a:solidFill>
                <a:srgbClr val="FFFFFF"/>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09320116"/>
      </p:ext>
    </p:extLst>
  </p:cSld>
  <p:clrMapOvr>
    <a:masterClrMapping/>
  </p:clrMapOvr>
  <p:transition>
    <p:fade/>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43000"/>
            <a:ext cx="4305300" cy="5334000"/>
          </a:xfrm>
        </p:spPr>
        <p:txBody>
          <a:bodyPr/>
          <a:lstStyle>
            <a:lvl1pPr>
              <a:defRPr sz="2000"/>
            </a:lvl1pPr>
            <a:lvl2pPr marL="512763"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86300" y="1143000"/>
            <a:ext cx="4305300" cy="5334000"/>
          </a:xfrm>
        </p:spPr>
        <p:txBody>
          <a:bodyPr/>
          <a:lstStyle>
            <a:lvl1pPr>
              <a:defRPr sz="2000"/>
            </a:lvl1pPr>
            <a:lvl2pPr marL="623888"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6"/>
          <p:cNvSpPr>
            <a:spLocks noGrp="1" noChangeArrowheads="1"/>
          </p:cNvSpPr>
          <p:nvPr>
            <p:ph type="sldNum" sz="quarter" idx="12"/>
          </p:nvPr>
        </p:nvSpPr>
        <p:spPr>
          <a:ln/>
        </p:spPr>
        <p:txBody>
          <a:bodyPr/>
          <a:lstStyle>
            <a:lvl1pPr>
              <a:defRPr/>
            </a:lvl1pPr>
          </a:lstStyle>
          <a:p>
            <a:pPr>
              <a:defRPr/>
            </a:pPr>
            <a:fld id="{E0C8B5A1-C4E2-4F3C-8594-715F870354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91818423"/>
      </p:ext>
    </p:extLst>
  </p:cSld>
  <p:clrMapOvr>
    <a:masterClrMapping/>
  </p:clrMapOvr>
  <p:transition>
    <p:fade/>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4475" y="1143000"/>
            <a:ext cx="4252913"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4475" y="1782761"/>
            <a:ext cx="4252913"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856163" y="11430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56163" y="1782761"/>
            <a:ext cx="4041775"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6"/>
          <p:cNvSpPr>
            <a:spLocks noGrp="1" noChangeArrowheads="1"/>
          </p:cNvSpPr>
          <p:nvPr>
            <p:ph type="sldNum" sz="quarter" idx="12"/>
          </p:nvPr>
        </p:nvSpPr>
        <p:spPr>
          <a:ln/>
        </p:spPr>
        <p:txBody>
          <a:bodyPr/>
          <a:lstStyle>
            <a:lvl1pPr>
              <a:defRPr/>
            </a:lvl1pPr>
          </a:lstStyle>
          <a:p>
            <a:pPr>
              <a:defRPr/>
            </a:pPr>
            <a:fld id="{3DB4CE2C-77F4-4C0C-A25C-200081A8A01B}" type="slidenum">
              <a:rPr lang="en-US">
                <a:solidFill>
                  <a:srgbClr val="FFFFFF"/>
                </a:solidFill>
              </a:rPr>
              <a:pPr>
                <a:defRPr/>
              </a:pPr>
              <a:t>‹#›</a:t>
            </a:fld>
            <a:endParaRPr lang="en-US">
              <a:solidFill>
                <a:srgbClr val="FFFFFF"/>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87559313"/>
      </p:ext>
    </p:extLst>
  </p:cSld>
  <p:clrMapOvr>
    <a:masterClrMapping/>
  </p:clrMapOvr>
  <p:transition>
    <p:fade/>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7F041627-F451-4191-8AD7-E0FA9E789B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37594697"/>
      </p:ext>
    </p:extLst>
  </p:cSld>
  <p:clrMapOvr>
    <a:masterClrMapping/>
  </p:clrMapOvr>
  <p:transition>
    <p:fade/>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accent1"/>
                </a:solidFill>
              </a:defRPr>
            </a:lvl1pPr>
          </a:lstStyle>
          <a:p>
            <a:pPr lvl="0"/>
            <a:r>
              <a:rPr lang="en-US" dirty="0" smtClean="0"/>
              <a:t>Divider Slide Subtitle</a:t>
            </a:r>
          </a:p>
        </p:txBody>
      </p:sp>
    </p:spTree>
    <p:extLst>
      <p:ext uri="{BB962C8B-B14F-4D97-AF65-F5344CB8AC3E}">
        <p14:creationId xmlns:p14="http://schemas.microsoft.com/office/powerpoint/2010/main" val="2292424348"/>
      </p:ext>
    </p:extLst>
  </p:cSld>
  <p:clrMapOvr>
    <a:masterClrMapping/>
  </p:clrMapOvr>
  <p:transition>
    <p:fade/>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San Francisco Divider">
    <p:spTree>
      <p:nvGrpSpPr>
        <p:cNvPr id="1" name=""/>
        <p:cNvGrpSpPr/>
        <p:nvPr/>
      </p:nvGrpSpPr>
      <p:grpSpPr>
        <a:xfrm>
          <a:off x="0" y="0"/>
          <a:ext cx="0" cy="0"/>
          <a:chOff x="0" y="0"/>
          <a:chExt cx="0" cy="0"/>
        </a:xfrm>
      </p:grpSpPr>
      <p:pic>
        <p:nvPicPr>
          <p:cNvPr id="2050" name="Picture 2" descr="C:\Users\Nancy\Documents\NON-WORK STUFF\Photography &amp; Images\Stock Photos and Images\iStock_000001277460Medium.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66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San Francisco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381249066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rankfurt Divi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 y="0"/>
            <a:ext cx="9144001"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baseline="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Frankfurt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pPr>
                <a:defRPr/>
              </a:pPr>
              <a:t>‹#›</a:t>
            </a:fld>
            <a:endParaRPr lang="en-US"/>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3979105615"/>
      </p:ext>
    </p:extLst>
  </p:cSld>
  <p:clrMapOvr>
    <a:masterClrMapping/>
  </p:clrMapOvr>
  <p:transition>
    <p:fade/>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New York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New York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2382956257"/>
      </p:ext>
    </p:extLst>
  </p:cSld>
  <p:clrMapOvr>
    <a:masterClrMapping/>
  </p:clrMapOvr>
  <p:transition>
    <p:fade/>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Sydney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Sydney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1954728736"/>
      </p:ext>
    </p:extLst>
  </p:cSld>
  <p:clrMapOvr>
    <a:masterClrMapping/>
  </p:clrMapOvr>
  <p:transition>
    <p:fade/>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8" descr="cov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ctrTitle" hasCustomPrompt="1"/>
          </p:nvPr>
        </p:nvSpPr>
        <p:spPr>
          <a:xfrm>
            <a:off x="685800" y="3429001"/>
            <a:ext cx="7772400" cy="1219200"/>
          </a:xfrm>
        </p:spPr>
        <p:txBody>
          <a:bodyPr anchor="b"/>
          <a:lstStyle>
            <a:lvl1pPr algn="ctr">
              <a:defRPr sz="3200" baseline="0">
                <a:solidFill>
                  <a:schemeClr val="accent1"/>
                </a:solidFill>
                <a:latin typeface="Verdana" pitchFamily="34" charset="0"/>
              </a:defRPr>
            </a:lvl1pPr>
          </a:lstStyle>
          <a:p>
            <a:r>
              <a:rPr lang="en-US" dirty="0" smtClean="0"/>
              <a:t>Presentation Title</a:t>
            </a:r>
            <a:endParaRPr lang="en-US" dirty="0"/>
          </a:p>
        </p:txBody>
      </p:sp>
      <p:sp>
        <p:nvSpPr>
          <p:cNvPr id="4" name="Text Placeholder 3"/>
          <p:cNvSpPr>
            <a:spLocks noGrp="1"/>
          </p:cNvSpPr>
          <p:nvPr>
            <p:ph type="body" sz="quarter" idx="10" hasCustomPrompt="1"/>
          </p:nvPr>
        </p:nvSpPr>
        <p:spPr>
          <a:xfrm>
            <a:off x="1594624" y="5029239"/>
            <a:ext cx="5954752" cy="1226596"/>
          </a:xfrm>
        </p:spPr>
        <p:txBody>
          <a:bodyPr/>
          <a:lstStyle>
            <a:lvl1pPr marL="0" indent="0" algn="ctr">
              <a:spcBef>
                <a:spcPts val="0"/>
              </a:spcBef>
              <a:buFont typeface="Arial" pitchFamily="34" charset="0"/>
              <a:buNone/>
              <a:defRPr sz="2400" baseline="0">
                <a:solidFill>
                  <a:schemeClr val="accent1"/>
                </a:solidFill>
                <a:latin typeface="Verdana" pitchFamily="34" charset="0"/>
              </a:defRPr>
            </a:lvl1pPr>
          </a:lstStyle>
          <a:p>
            <a:pPr lvl="0"/>
            <a:r>
              <a:rPr lang="en-US" dirty="0" smtClean="0"/>
              <a:t>Presenter Name</a:t>
            </a:r>
            <a:br>
              <a:rPr lang="en-US" dirty="0" smtClean="0"/>
            </a:br>
            <a:r>
              <a:rPr lang="en-US" dirty="0" smtClean="0"/>
              <a:t>Presenter Title</a:t>
            </a:r>
            <a:br>
              <a:rPr lang="en-US" dirty="0" smtClean="0"/>
            </a:br>
            <a:r>
              <a:rPr lang="en-US" dirty="0" smtClean="0"/>
              <a:t>Date</a:t>
            </a:r>
          </a:p>
        </p:txBody>
      </p:sp>
      <p:sp>
        <p:nvSpPr>
          <p:cNvPr id="5" name="Text Placeholder 4"/>
          <p:cNvSpPr>
            <a:spLocks noGrp="1"/>
          </p:cNvSpPr>
          <p:nvPr>
            <p:ph type="body" sz="quarter" idx="11" hasCustomPrompt="1"/>
          </p:nvPr>
        </p:nvSpPr>
        <p:spPr>
          <a:xfrm>
            <a:off x="244474" y="5428736"/>
            <a:ext cx="1213623" cy="814688"/>
          </a:xfrm>
          <a:ln w="12700">
            <a:noFill/>
            <a:prstDash val="dash"/>
          </a:ln>
        </p:spPr>
        <p:txBody>
          <a:bodyPr wrap="none" anchor="ctr"/>
          <a:lstStyle>
            <a:lvl1pPr marL="0" indent="0" algn="ctr">
              <a:buFont typeface="Arial" pitchFamily="34" charset="0"/>
              <a:buNone/>
              <a:defRPr sz="1200">
                <a:solidFill>
                  <a:schemeClr val="tx2"/>
                </a:solidFill>
              </a:defRPr>
            </a:lvl1pPr>
          </a:lstStyle>
          <a:p>
            <a:pPr lvl="0"/>
            <a:r>
              <a:rPr lang="en-US" dirty="0" smtClean="0"/>
              <a:t>CUSTOMER</a:t>
            </a:r>
            <a:br>
              <a:rPr lang="en-US" dirty="0" smtClean="0"/>
            </a:br>
            <a:r>
              <a:rPr lang="en-US" dirty="0" smtClean="0"/>
              <a:t>LOGO</a:t>
            </a:r>
            <a:endParaRPr lang="en-US" dirty="0"/>
          </a:p>
        </p:txBody>
      </p:sp>
    </p:spTree>
    <p:extLst>
      <p:ext uri="{BB962C8B-B14F-4D97-AF65-F5344CB8AC3E}">
        <p14:creationId xmlns:p14="http://schemas.microsoft.com/office/powerpoint/2010/main" val="814024863"/>
      </p:ext>
    </p:extLst>
  </p:cSld>
  <p:clrMapOvr>
    <a:masterClrMapping/>
  </p:clrMapOvr>
  <p:transition>
    <p:fade/>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143000"/>
            <a:ext cx="8669338" cy="5334000"/>
          </a:xfrm>
        </p:spPr>
        <p:txBody>
          <a:bodyPr/>
          <a:lstStyle>
            <a:lvl1pPr>
              <a:spcBef>
                <a:spcPts val="600"/>
              </a:spcBef>
              <a:spcAft>
                <a:spcPts val="600"/>
              </a:spcAft>
              <a:defRPr sz="2400"/>
            </a:lvl1pPr>
            <a:lvl2pPr>
              <a:spcBef>
                <a:spcPts val="0"/>
              </a:spcBef>
              <a:defRPr sz="2000">
                <a:solidFill>
                  <a:schemeClr val="accent5"/>
                </a:solidFill>
              </a:defRPr>
            </a:lvl2pPr>
            <a:lvl3pPr>
              <a:spcBef>
                <a:spcPts val="300"/>
              </a:spcBef>
              <a:defRPr sz="1800">
                <a:solidFill>
                  <a:schemeClr val="accent5"/>
                </a:solidFill>
              </a:defRPr>
            </a:lvl3pPr>
            <a:lvl4pPr>
              <a:spcBef>
                <a:spcPts val="300"/>
              </a:spcBef>
              <a:defRPr sz="1600">
                <a:solidFill>
                  <a:schemeClr val="accent5"/>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Rectangle 6"/>
          <p:cNvSpPr>
            <a:spLocks noGrp="1" noChangeArrowheads="1"/>
          </p:cNvSpPr>
          <p:nvPr>
            <p:ph type="sldNum" sz="quarter" idx="12"/>
          </p:nvPr>
        </p:nvSpPr>
        <p:spPr>
          <a:ln/>
        </p:spPr>
        <p:txBody>
          <a:bodyPr/>
          <a:lstStyle>
            <a:lvl1pPr>
              <a:defRPr/>
            </a:lvl1pPr>
          </a:lstStyle>
          <a:p>
            <a:pPr>
              <a:defRPr/>
            </a:pPr>
            <a:fld id="{36997F3D-43D4-440E-8E6B-224B8DD9E32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58567633"/>
      </p:ext>
    </p:extLst>
  </p:cSld>
  <p:clrMapOvr>
    <a:masterClrMapping/>
  </p:clrMapOvr>
  <p:transition>
    <p:fade/>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lvl1pPr>
              <a:defRPr/>
            </a:lvl1pPr>
          </a:lstStyle>
          <a:p>
            <a:pPr>
              <a:defRPr/>
            </a:pPr>
            <a:fld id="{7C12710A-0C1E-4CBF-873A-B22D6BF9AE85}" type="slidenum">
              <a:rPr lang="en-US">
                <a:solidFill>
                  <a:srgbClr val="FFFFFF"/>
                </a:solidFill>
              </a:rPr>
              <a:pPr>
                <a:defRPr/>
              </a:pPr>
              <a:t>‹#›</a:t>
            </a:fld>
            <a:endParaRPr lang="en-US">
              <a:solidFill>
                <a:srgbClr val="FFFFFF"/>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2601861"/>
      </p:ext>
    </p:extLst>
  </p:cSld>
  <p:clrMapOvr>
    <a:masterClrMapping/>
  </p:clrMapOvr>
  <p:transition>
    <p:fade/>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43000"/>
            <a:ext cx="4305300" cy="5334000"/>
          </a:xfrm>
        </p:spPr>
        <p:txBody>
          <a:bodyPr/>
          <a:lstStyle>
            <a:lvl1pPr>
              <a:defRPr sz="2000"/>
            </a:lvl1pPr>
            <a:lvl2pPr marL="512763"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86300" y="1143000"/>
            <a:ext cx="4305300" cy="5334000"/>
          </a:xfrm>
        </p:spPr>
        <p:txBody>
          <a:bodyPr/>
          <a:lstStyle>
            <a:lvl1pPr>
              <a:defRPr sz="2000"/>
            </a:lvl1pPr>
            <a:lvl2pPr marL="623888"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6"/>
          <p:cNvSpPr>
            <a:spLocks noGrp="1" noChangeArrowheads="1"/>
          </p:cNvSpPr>
          <p:nvPr>
            <p:ph type="sldNum" sz="quarter" idx="12"/>
          </p:nvPr>
        </p:nvSpPr>
        <p:spPr>
          <a:ln/>
        </p:spPr>
        <p:txBody>
          <a:bodyPr/>
          <a:lstStyle>
            <a:lvl1pPr>
              <a:defRPr/>
            </a:lvl1pPr>
          </a:lstStyle>
          <a:p>
            <a:pPr>
              <a:defRPr/>
            </a:pPr>
            <a:fld id="{E0C8B5A1-C4E2-4F3C-8594-715F870354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63759422"/>
      </p:ext>
    </p:extLst>
  </p:cSld>
  <p:clrMapOvr>
    <a:masterClrMapping/>
  </p:clrMapOvr>
  <p:transition>
    <p:fade/>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4475" y="1143000"/>
            <a:ext cx="4252913"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4475" y="1782761"/>
            <a:ext cx="4252913"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856163" y="11430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56163" y="1782761"/>
            <a:ext cx="4041775"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6"/>
          <p:cNvSpPr>
            <a:spLocks noGrp="1" noChangeArrowheads="1"/>
          </p:cNvSpPr>
          <p:nvPr>
            <p:ph type="sldNum" sz="quarter" idx="12"/>
          </p:nvPr>
        </p:nvSpPr>
        <p:spPr>
          <a:ln/>
        </p:spPr>
        <p:txBody>
          <a:bodyPr/>
          <a:lstStyle>
            <a:lvl1pPr>
              <a:defRPr/>
            </a:lvl1pPr>
          </a:lstStyle>
          <a:p>
            <a:pPr>
              <a:defRPr/>
            </a:pPr>
            <a:fld id="{3DB4CE2C-77F4-4C0C-A25C-200081A8A01B}" type="slidenum">
              <a:rPr lang="en-US">
                <a:solidFill>
                  <a:srgbClr val="FFFFFF"/>
                </a:solidFill>
              </a:rPr>
              <a:pPr>
                <a:defRPr/>
              </a:pPr>
              <a:t>‹#›</a:t>
            </a:fld>
            <a:endParaRPr lang="en-US">
              <a:solidFill>
                <a:srgbClr val="FFFFFF"/>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82699055"/>
      </p:ext>
    </p:extLst>
  </p:cSld>
  <p:clrMapOvr>
    <a:masterClrMapping/>
  </p:clrMapOvr>
  <p:transition>
    <p:fade/>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7F041627-F451-4191-8AD7-E0FA9E789B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86182289"/>
      </p:ext>
    </p:extLst>
  </p:cSld>
  <p:clrMapOvr>
    <a:masterClrMapping/>
  </p:clrMapOvr>
  <p:transition>
    <p:fade/>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accent1"/>
                </a:solidFill>
              </a:defRPr>
            </a:lvl1pPr>
          </a:lstStyle>
          <a:p>
            <a:pPr lvl="0"/>
            <a:r>
              <a:rPr lang="en-US" dirty="0" smtClean="0"/>
              <a:t>Divider Slide Subtitle</a:t>
            </a:r>
          </a:p>
        </p:txBody>
      </p:sp>
    </p:spTree>
    <p:extLst>
      <p:ext uri="{BB962C8B-B14F-4D97-AF65-F5344CB8AC3E}">
        <p14:creationId xmlns:p14="http://schemas.microsoft.com/office/powerpoint/2010/main" val="2695244385"/>
      </p:ext>
    </p:extLst>
  </p:cSld>
  <p:clrMapOvr>
    <a:masterClrMapping/>
  </p:clrMapOvr>
  <p:transition>
    <p:fade/>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San Francisco Divider">
    <p:spTree>
      <p:nvGrpSpPr>
        <p:cNvPr id="1" name=""/>
        <p:cNvGrpSpPr/>
        <p:nvPr/>
      </p:nvGrpSpPr>
      <p:grpSpPr>
        <a:xfrm>
          <a:off x="0" y="0"/>
          <a:ext cx="0" cy="0"/>
          <a:chOff x="0" y="0"/>
          <a:chExt cx="0" cy="0"/>
        </a:xfrm>
      </p:grpSpPr>
      <p:pic>
        <p:nvPicPr>
          <p:cNvPr id="2050" name="Picture 2" descr="C:\Users\Nancy\Documents\NON-WORK STUFF\Photography &amp; Images\Stock Photos and Images\iStock_000001277460Medium.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66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San Francisco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3974446637"/>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Madrid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3" y="-35376"/>
            <a:ext cx="9144001" cy="692875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baseline="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Madrid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pPr>
                <a:defRPr/>
              </a:pPr>
              <a:t>‹#›</a:t>
            </a:fld>
            <a:endParaRPr lang="en-US"/>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1685582820"/>
      </p:ext>
    </p:extLst>
  </p:cSld>
  <p:clrMapOvr>
    <a:masterClrMapping/>
  </p:clrMapOvr>
  <p:transition>
    <p:fade/>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New York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New York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992745537"/>
      </p:ext>
    </p:extLst>
  </p:cSld>
  <p:clrMapOvr>
    <a:masterClrMapping/>
  </p:clrMapOvr>
  <p:transition>
    <p:fade/>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Sydney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Sydney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1190540866"/>
      </p:ext>
    </p:extLst>
  </p:cSld>
  <p:clrMapOvr>
    <a:masterClrMapping/>
  </p:clrMapOvr>
  <p:transition>
    <p:fade/>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8" descr="cov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ctrTitle" hasCustomPrompt="1"/>
          </p:nvPr>
        </p:nvSpPr>
        <p:spPr>
          <a:xfrm>
            <a:off x="685800" y="3429001"/>
            <a:ext cx="7772400" cy="1219200"/>
          </a:xfrm>
        </p:spPr>
        <p:txBody>
          <a:bodyPr anchor="b"/>
          <a:lstStyle>
            <a:lvl1pPr algn="ctr">
              <a:defRPr sz="3200" baseline="0">
                <a:solidFill>
                  <a:schemeClr val="accent1"/>
                </a:solidFill>
                <a:latin typeface="Verdana" pitchFamily="34" charset="0"/>
              </a:defRPr>
            </a:lvl1pPr>
          </a:lstStyle>
          <a:p>
            <a:r>
              <a:rPr lang="en-US" dirty="0" smtClean="0"/>
              <a:t>Presentation Title</a:t>
            </a:r>
            <a:endParaRPr lang="en-US" dirty="0"/>
          </a:p>
        </p:txBody>
      </p:sp>
      <p:sp>
        <p:nvSpPr>
          <p:cNvPr id="4" name="Text Placeholder 3"/>
          <p:cNvSpPr>
            <a:spLocks noGrp="1"/>
          </p:cNvSpPr>
          <p:nvPr>
            <p:ph type="body" sz="quarter" idx="10" hasCustomPrompt="1"/>
          </p:nvPr>
        </p:nvSpPr>
        <p:spPr>
          <a:xfrm>
            <a:off x="1594624" y="5029239"/>
            <a:ext cx="5954752" cy="1226596"/>
          </a:xfrm>
        </p:spPr>
        <p:txBody>
          <a:bodyPr/>
          <a:lstStyle>
            <a:lvl1pPr marL="0" indent="0" algn="ctr">
              <a:spcBef>
                <a:spcPts val="0"/>
              </a:spcBef>
              <a:buFont typeface="Arial" pitchFamily="34" charset="0"/>
              <a:buNone/>
              <a:defRPr sz="2400" baseline="0">
                <a:solidFill>
                  <a:schemeClr val="accent1"/>
                </a:solidFill>
                <a:latin typeface="Verdana" pitchFamily="34" charset="0"/>
              </a:defRPr>
            </a:lvl1pPr>
          </a:lstStyle>
          <a:p>
            <a:pPr lvl="0"/>
            <a:r>
              <a:rPr lang="en-US" dirty="0" smtClean="0"/>
              <a:t>Presenter Name</a:t>
            </a:r>
            <a:br>
              <a:rPr lang="en-US" dirty="0" smtClean="0"/>
            </a:br>
            <a:r>
              <a:rPr lang="en-US" dirty="0" smtClean="0"/>
              <a:t>Presenter Title</a:t>
            </a:r>
            <a:br>
              <a:rPr lang="en-US" dirty="0" smtClean="0"/>
            </a:br>
            <a:r>
              <a:rPr lang="en-US" dirty="0" smtClean="0"/>
              <a:t>Date</a:t>
            </a:r>
          </a:p>
        </p:txBody>
      </p:sp>
      <p:sp>
        <p:nvSpPr>
          <p:cNvPr id="5" name="Text Placeholder 4"/>
          <p:cNvSpPr>
            <a:spLocks noGrp="1"/>
          </p:cNvSpPr>
          <p:nvPr>
            <p:ph type="body" sz="quarter" idx="11" hasCustomPrompt="1"/>
          </p:nvPr>
        </p:nvSpPr>
        <p:spPr>
          <a:xfrm>
            <a:off x="244474" y="5428736"/>
            <a:ext cx="1213623" cy="814688"/>
          </a:xfrm>
          <a:ln w="12700">
            <a:noFill/>
            <a:prstDash val="dash"/>
          </a:ln>
        </p:spPr>
        <p:txBody>
          <a:bodyPr wrap="none" anchor="ctr"/>
          <a:lstStyle>
            <a:lvl1pPr marL="0" indent="0" algn="ctr">
              <a:buFont typeface="Arial" pitchFamily="34" charset="0"/>
              <a:buNone/>
              <a:defRPr sz="1200">
                <a:solidFill>
                  <a:schemeClr val="tx2"/>
                </a:solidFill>
              </a:defRPr>
            </a:lvl1pPr>
          </a:lstStyle>
          <a:p>
            <a:pPr lvl="0"/>
            <a:r>
              <a:rPr lang="en-US" dirty="0" smtClean="0"/>
              <a:t>CUSTOMER</a:t>
            </a:r>
            <a:br>
              <a:rPr lang="en-US" dirty="0" smtClean="0"/>
            </a:br>
            <a:r>
              <a:rPr lang="en-US" dirty="0" smtClean="0"/>
              <a:t>LOGO</a:t>
            </a:r>
            <a:endParaRPr lang="en-US" dirty="0"/>
          </a:p>
        </p:txBody>
      </p:sp>
    </p:spTree>
    <p:extLst>
      <p:ext uri="{BB962C8B-B14F-4D97-AF65-F5344CB8AC3E}">
        <p14:creationId xmlns:p14="http://schemas.microsoft.com/office/powerpoint/2010/main" val="1266423356"/>
      </p:ext>
    </p:extLst>
  </p:cSld>
  <p:clrMapOvr>
    <a:masterClrMapping/>
  </p:clrMapOvr>
  <p:transition>
    <p:fade/>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143000"/>
            <a:ext cx="8669338" cy="5334000"/>
          </a:xfrm>
        </p:spPr>
        <p:txBody>
          <a:bodyPr/>
          <a:lstStyle>
            <a:lvl1pPr>
              <a:spcBef>
                <a:spcPts val="600"/>
              </a:spcBef>
              <a:spcAft>
                <a:spcPts val="600"/>
              </a:spcAft>
              <a:defRPr sz="2400"/>
            </a:lvl1pPr>
            <a:lvl2pPr>
              <a:spcBef>
                <a:spcPts val="0"/>
              </a:spcBef>
              <a:defRPr sz="2000">
                <a:solidFill>
                  <a:schemeClr val="accent5"/>
                </a:solidFill>
              </a:defRPr>
            </a:lvl2pPr>
            <a:lvl3pPr>
              <a:spcBef>
                <a:spcPts val="300"/>
              </a:spcBef>
              <a:defRPr sz="1800">
                <a:solidFill>
                  <a:schemeClr val="accent5"/>
                </a:solidFill>
              </a:defRPr>
            </a:lvl3pPr>
            <a:lvl4pPr>
              <a:spcBef>
                <a:spcPts val="300"/>
              </a:spcBef>
              <a:defRPr sz="1600">
                <a:solidFill>
                  <a:schemeClr val="accent5"/>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Rectangle 6"/>
          <p:cNvSpPr>
            <a:spLocks noGrp="1" noChangeArrowheads="1"/>
          </p:cNvSpPr>
          <p:nvPr>
            <p:ph type="sldNum" sz="quarter" idx="12"/>
          </p:nvPr>
        </p:nvSpPr>
        <p:spPr>
          <a:ln/>
        </p:spPr>
        <p:txBody>
          <a:bodyPr/>
          <a:lstStyle>
            <a:lvl1pPr>
              <a:defRPr/>
            </a:lvl1pPr>
          </a:lstStyle>
          <a:p>
            <a:pPr>
              <a:defRPr/>
            </a:pPr>
            <a:fld id="{36997F3D-43D4-440E-8E6B-224B8DD9E32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96286515"/>
      </p:ext>
    </p:extLst>
  </p:cSld>
  <p:clrMapOvr>
    <a:masterClrMapping/>
  </p:clrMapOvr>
  <p:transition>
    <p:fade/>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lvl1pPr>
              <a:defRPr/>
            </a:lvl1pPr>
          </a:lstStyle>
          <a:p>
            <a:pPr>
              <a:defRPr/>
            </a:pPr>
            <a:fld id="{7C12710A-0C1E-4CBF-873A-B22D6BF9AE85}" type="slidenum">
              <a:rPr lang="en-US">
                <a:solidFill>
                  <a:srgbClr val="FFFFFF"/>
                </a:solidFill>
              </a:rPr>
              <a:pPr>
                <a:defRPr/>
              </a:pPr>
              <a:t>‹#›</a:t>
            </a:fld>
            <a:endParaRPr lang="en-US">
              <a:solidFill>
                <a:srgbClr val="FFFFFF"/>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38523875"/>
      </p:ext>
    </p:extLst>
  </p:cSld>
  <p:clrMapOvr>
    <a:masterClrMapping/>
  </p:clrMapOvr>
  <p:transition>
    <p:fade/>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43000"/>
            <a:ext cx="4305300" cy="5334000"/>
          </a:xfrm>
        </p:spPr>
        <p:txBody>
          <a:bodyPr/>
          <a:lstStyle>
            <a:lvl1pPr>
              <a:defRPr sz="2000"/>
            </a:lvl1pPr>
            <a:lvl2pPr marL="512763"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86300" y="1143000"/>
            <a:ext cx="4305300" cy="5334000"/>
          </a:xfrm>
        </p:spPr>
        <p:txBody>
          <a:bodyPr/>
          <a:lstStyle>
            <a:lvl1pPr>
              <a:defRPr sz="2000"/>
            </a:lvl1pPr>
            <a:lvl2pPr marL="623888"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6"/>
          <p:cNvSpPr>
            <a:spLocks noGrp="1" noChangeArrowheads="1"/>
          </p:cNvSpPr>
          <p:nvPr>
            <p:ph type="sldNum" sz="quarter" idx="12"/>
          </p:nvPr>
        </p:nvSpPr>
        <p:spPr>
          <a:ln/>
        </p:spPr>
        <p:txBody>
          <a:bodyPr/>
          <a:lstStyle>
            <a:lvl1pPr>
              <a:defRPr/>
            </a:lvl1pPr>
          </a:lstStyle>
          <a:p>
            <a:pPr>
              <a:defRPr/>
            </a:pPr>
            <a:fld id="{E0C8B5A1-C4E2-4F3C-8594-715F870354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896997"/>
      </p:ext>
    </p:extLst>
  </p:cSld>
  <p:clrMapOvr>
    <a:masterClrMapping/>
  </p:clrMapOvr>
  <p:transition>
    <p:fade/>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4475" y="1143000"/>
            <a:ext cx="4252913"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4475" y="1782761"/>
            <a:ext cx="4252913"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856163" y="11430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56163" y="1782761"/>
            <a:ext cx="4041775"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6"/>
          <p:cNvSpPr>
            <a:spLocks noGrp="1" noChangeArrowheads="1"/>
          </p:cNvSpPr>
          <p:nvPr>
            <p:ph type="sldNum" sz="quarter" idx="12"/>
          </p:nvPr>
        </p:nvSpPr>
        <p:spPr>
          <a:ln/>
        </p:spPr>
        <p:txBody>
          <a:bodyPr/>
          <a:lstStyle>
            <a:lvl1pPr>
              <a:defRPr/>
            </a:lvl1pPr>
          </a:lstStyle>
          <a:p>
            <a:pPr>
              <a:defRPr/>
            </a:pPr>
            <a:fld id="{3DB4CE2C-77F4-4C0C-A25C-200081A8A01B}" type="slidenum">
              <a:rPr lang="en-US">
                <a:solidFill>
                  <a:srgbClr val="FFFFFF"/>
                </a:solidFill>
              </a:rPr>
              <a:pPr>
                <a:defRPr/>
              </a:pPr>
              <a:t>‹#›</a:t>
            </a:fld>
            <a:endParaRPr lang="en-US">
              <a:solidFill>
                <a:srgbClr val="FFFFFF"/>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72153103"/>
      </p:ext>
    </p:extLst>
  </p:cSld>
  <p:clrMapOvr>
    <a:masterClrMapping/>
  </p:clrMapOvr>
  <p:transition>
    <p:fade/>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7F041627-F451-4191-8AD7-E0FA9E789B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95080828"/>
      </p:ext>
    </p:extLst>
  </p:cSld>
  <p:clrMapOvr>
    <a:masterClrMapping/>
  </p:clrMapOvr>
  <p:transition>
    <p:fade/>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accent1"/>
                </a:solidFill>
              </a:defRPr>
            </a:lvl1pPr>
          </a:lstStyle>
          <a:p>
            <a:pPr lvl="0"/>
            <a:r>
              <a:rPr lang="en-US" dirty="0" smtClean="0"/>
              <a:t>Divider Slide Subtitle</a:t>
            </a:r>
          </a:p>
        </p:txBody>
      </p:sp>
    </p:spTree>
    <p:extLst>
      <p:ext uri="{BB962C8B-B14F-4D97-AF65-F5344CB8AC3E}">
        <p14:creationId xmlns:p14="http://schemas.microsoft.com/office/powerpoint/2010/main" val="314907055"/>
      </p:ext>
    </p:extLst>
  </p:cSld>
  <p:clrMapOvr>
    <a:masterClrMapping/>
  </p:clrMapOvr>
  <p:transition>
    <p:fade/>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San Francisco Divider">
    <p:spTree>
      <p:nvGrpSpPr>
        <p:cNvPr id="1" name=""/>
        <p:cNvGrpSpPr/>
        <p:nvPr/>
      </p:nvGrpSpPr>
      <p:grpSpPr>
        <a:xfrm>
          <a:off x="0" y="0"/>
          <a:ext cx="0" cy="0"/>
          <a:chOff x="0" y="0"/>
          <a:chExt cx="0" cy="0"/>
        </a:xfrm>
      </p:grpSpPr>
      <p:pic>
        <p:nvPicPr>
          <p:cNvPr id="2050" name="Picture 2" descr="C:\Users\Nancy\Documents\NON-WORK STUFF\Photography &amp; Images\Stock Photos and Images\iStock_000001277460Medium.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66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San Francisco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52621955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Moscow Divi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3" y="-35376"/>
            <a:ext cx="9144001" cy="692875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baseline="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Moscow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pPr>
                <a:defRPr/>
              </a:pPr>
              <a:t>‹#›</a:t>
            </a:fld>
            <a:endParaRPr lang="en-US"/>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1466814128"/>
      </p:ext>
    </p:extLst>
  </p:cSld>
  <p:clrMapOvr>
    <a:masterClrMapping/>
  </p:clrMapOvr>
  <p:transition>
    <p:fade/>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New York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New York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3639103187"/>
      </p:ext>
    </p:extLst>
  </p:cSld>
  <p:clrMapOvr>
    <a:masterClrMapping/>
  </p:clrMapOvr>
  <p:transition>
    <p:fade/>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Sydney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Sydney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299339442"/>
      </p:ext>
    </p:extLst>
  </p:cSld>
  <p:clrMapOvr>
    <a:masterClrMapping/>
  </p:clrMapOvr>
  <p:transition>
    <p:fade/>
  </p:transition>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8" descr="cov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ctrTitle" hasCustomPrompt="1"/>
          </p:nvPr>
        </p:nvSpPr>
        <p:spPr>
          <a:xfrm>
            <a:off x="685800" y="3429001"/>
            <a:ext cx="7772400" cy="1219200"/>
          </a:xfrm>
        </p:spPr>
        <p:txBody>
          <a:bodyPr anchor="b"/>
          <a:lstStyle>
            <a:lvl1pPr algn="ctr">
              <a:defRPr sz="3200" baseline="0">
                <a:solidFill>
                  <a:schemeClr val="accent1"/>
                </a:solidFill>
                <a:latin typeface="Verdana" pitchFamily="34" charset="0"/>
              </a:defRPr>
            </a:lvl1pPr>
          </a:lstStyle>
          <a:p>
            <a:r>
              <a:rPr lang="en-US" dirty="0" smtClean="0"/>
              <a:t>Presentation Title</a:t>
            </a:r>
            <a:endParaRPr lang="en-US" dirty="0"/>
          </a:p>
        </p:txBody>
      </p:sp>
      <p:sp>
        <p:nvSpPr>
          <p:cNvPr id="4" name="Text Placeholder 3"/>
          <p:cNvSpPr>
            <a:spLocks noGrp="1"/>
          </p:cNvSpPr>
          <p:nvPr>
            <p:ph type="body" sz="quarter" idx="10" hasCustomPrompt="1"/>
          </p:nvPr>
        </p:nvSpPr>
        <p:spPr>
          <a:xfrm>
            <a:off x="1594624" y="5029239"/>
            <a:ext cx="5954752" cy="1226596"/>
          </a:xfrm>
        </p:spPr>
        <p:txBody>
          <a:bodyPr/>
          <a:lstStyle>
            <a:lvl1pPr marL="0" indent="0" algn="ctr">
              <a:spcBef>
                <a:spcPts val="0"/>
              </a:spcBef>
              <a:buFont typeface="Arial" pitchFamily="34" charset="0"/>
              <a:buNone/>
              <a:defRPr sz="2400" baseline="0">
                <a:solidFill>
                  <a:schemeClr val="accent1"/>
                </a:solidFill>
                <a:latin typeface="Verdana" pitchFamily="34" charset="0"/>
              </a:defRPr>
            </a:lvl1pPr>
          </a:lstStyle>
          <a:p>
            <a:pPr lvl="0"/>
            <a:r>
              <a:rPr lang="en-US" dirty="0" smtClean="0"/>
              <a:t>Presenter Name</a:t>
            </a:r>
            <a:br>
              <a:rPr lang="en-US" dirty="0" smtClean="0"/>
            </a:br>
            <a:r>
              <a:rPr lang="en-US" dirty="0" smtClean="0"/>
              <a:t>Presenter Title</a:t>
            </a:r>
            <a:br>
              <a:rPr lang="en-US" dirty="0" smtClean="0"/>
            </a:br>
            <a:r>
              <a:rPr lang="en-US" dirty="0" smtClean="0"/>
              <a:t>Date</a:t>
            </a:r>
          </a:p>
        </p:txBody>
      </p:sp>
      <p:sp>
        <p:nvSpPr>
          <p:cNvPr id="5" name="Text Placeholder 4"/>
          <p:cNvSpPr>
            <a:spLocks noGrp="1"/>
          </p:cNvSpPr>
          <p:nvPr>
            <p:ph type="body" sz="quarter" idx="11" hasCustomPrompt="1"/>
          </p:nvPr>
        </p:nvSpPr>
        <p:spPr>
          <a:xfrm>
            <a:off x="244474" y="5428736"/>
            <a:ext cx="1213623" cy="814688"/>
          </a:xfrm>
          <a:ln w="12700">
            <a:noFill/>
            <a:prstDash val="dash"/>
          </a:ln>
        </p:spPr>
        <p:txBody>
          <a:bodyPr wrap="none" anchor="ctr"/>
          <a:lstStyle>
            <a:lvl1pPr marL="0" indent="0" algn="ctr">
              <a:buFont typeface="Arial" pitchFamily="34" charset="0"/>
              <a:buNone/>
              <a:defRPr sz="1200">
                <a:solidFill>
                  <a:schemeClr val="tx2"/>
                </a:solidFill>
              </a:defRPr>
            </a:lvl1pPr>
          </a:lstStyle>
          <a:p>
            <a:pPr lvl="0"/>
            <a:r>
              <a:rPr lang="en-US" dirty="0" smtClean="0"/>
              <a:t>CUSTOMER</a:t>
            </a:r>
            <a:br>
              <a:rPr lang="en-US" dirty="0" smtClean="0"/>
            </a:br>
            <a:r>
              <a:rPr lang="en-US" dirty="0" smtClean="0"/>
              <a:t>LOGO</a:t>
            </a:r>
            <a:endParaRPr lang="en-US" dirty="0"/>
          </a:p>
        </p:txBody>
      </p:sp>
    </p:spTree>
    <p:extLst>
      <p:ext uri="{BB962C8B-B14F-4D97-AF65-F5344CB8AC3E}">
        <p14:creationId xmlns:p14="http://schemas.microsoft.com/office/powerpoint/2010/main" val="3881750438"/>
      </p:ext>
    </p:extLst>
  </p:cSld>
  <p:clrMapOvr>
    <a:masterClrMapping/>
  </p:clrMapOvr>
  <p:transition>
    <p:fade/>
  </p:transition>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143000"/>
            <a:ext cx="8669338" cy="5334000"/>
          </a:xfrm>
        </p:spPr>
        <p:txBody>
          <a:bodyPr/>
          <a:lstStyle>
            <a:lvl1pPr>
              <a:spcBef>
                <a:spcPts val="600"/>
              </a:spcBef>
              <a:spcAft>
                <a:spcPts val="600"/>
              </a:spcAft>
              <a:defRPr sz="2400"/>
            </a:lvl1pPr>
            <a:lvl2pPr>
              <a:spcBef>
                <a:spcPts val="0"/>
              </a:spcBef>
              <a:defRPr sz="2000">
                <a:solidFill>
                  <a:schemeClr val="accent5"/>
                </a:solidFill>
              </a:defRPr>
            </a:lvl2pPr>
            <a:lvl3pPr>
              <a:spcBef>
                <a:spcPts val="300"/>
              </a:spcBef>
              <a:defRPr sz="1800">
                <a:solidFill>
                  <a:schemeClr val="accent5"/>
                </a:solidFill>
              </a:defRPr>
            </a:lvl3pPr>
            <a:lvl4pPr>
              <a:spcBef>
                <a:spcPts val="300"/>
              </a:spcBef>
              <a:defRPr sz="1600">
                <a:solidFill>
                  <a:schemeClr val="accent5"/>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Rectangle 6"/>
          <p:cNvSpPr>
            <a:spLocks noGrp="1" noChangeArrowheads="1"/>
          </p:cNvSpPr>
          <p:nvPr>
            <p:ph type="sldNum" sz="quarter" idx="12"/>
          </p:nvPr>
        </p:nvSpPr>
        <p:spPr>
          <a:ln/>
        </p:spPr>
        <p:txBody>
          <a:bodyPr/>
          <a:lstStyle>
            <a:lvl1pPr>
              <a:defRPr/>
            </a:lvl1pPr>
          </a:lstStyle>
          <a:p>
            <a:pPr>
              <a:defRPr/>
            </a:pPr>
            <a:fld id="{36997F3D-43D4-440E-8E6B-224B8DD9E32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11598239"/>
      </p:ext>
    </p:extLst>
  </p:cSld>
  <p:clrMapOvr>
    <a:masterClrMapping/>
  </p:clrMapOvr>
  <p:transition>
    <p:fade/>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lvl1pPr>
              <a:defRPr/>
            </a:lvl1pPr>
          </a:lstStyle>
          <a:p>
            <a:pPr>
              <a:defRPr/>
            </a:pPr>
            <a:fld id="{7C12710A-0C1E-4CBF-873A-B22D6BF9AE85}" type="slidenum">
              <a:rPr lang="en-US">
                <a:solidFill>
                  <a:srgbClr val="FFFFFF"/>
                </a:solidFill>
              </a:rPr>
              <a:pPr>
                <a:defRPr/>
              </a:pPr>
              <a:t>‹#›</a:t>
            </a:fld>
            <a:endParaRPr lang="en-US">
              <a:solidFill>
                <a:srgbClr val="FFFFFF"/>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01800461"/>
      </p:ext>
    </p:extLst>
  </p:cSld>
  <p:clrMapOvr>
    <a:masterClrMapping/>
  </p:clrMapOvr>
  <p:transition>
    <p:fade/>
  </p:transition>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43000"/>
            <a:ext cx="4305300" cy="5334000"/>
          </a:xfrm>
        </p:spPr>
        <p:txBody>
          <a:bodyPr/>
          <a:lstStyle>
            <a:lvl1pPr>
              <a:defRPr sz="2000"/>
            </a:lvl1pPr>
            <a:lvl2pPr marL="512763"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86300" y="1143000"/>
            <a:ext cx="4305300" cy="5334000"/>
          </a:xfrm>
        </p:spPr>
        <p:txBody>
          <a:bodyPr/>
          <a:lstStyle>
            <a:lvl1pPr>
              <a:defRPr sz="2000"/>
            </a:lvl1pPr>
            <a:lvl2pPr marL="623888"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6"/>
          <p:cNvSpPr>
            <a:spLocks noGrp="1" noChangeArrowheads="1"/>
          </p:cNvSpPr>
          <p:nvPr>
            <p:ph type="sldNum" sz="quarter" idx="12"/>
          </p:nvPr>
        </p:nvSpPr>
        <p:spPr>
          <a:ln/>
        </p:spPr>
        <p:txBody>
          <a:bodyPr/>
          <a:lstStyle>
            <a:lvl1pPr>
              <a:defRPr/>
            </a:lvl1pPr>
          </a:lstStyle>
          <a:p>
            <a:pPr>
              <a:defRPr/>
            </a:pPr>
            <a:fld id="{E0C8B5A1-C4E2-4F3C-8594-715F870354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4682794"/>
      </p:ext>
    </p:extLst>
  </p:cSld>
  <p:clrMapOvr>
    <a:masterClrMapping/>
  </p:clrMapOvr>
  <p:transition>
    <p:fade/>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4475" y="1143000"/>
            <a:ext cx="4252913"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4475" y="1782761"/>
            <a:ext cx="4252913"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856163" y="11430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56163" y="1782761"/>
            <a:ext cx="4041775"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6"/>
          <p:cNvSpPr>
            <a:spLocks noGrp="1" noChangeArrowheads="1"/>
          </p:cNvSpPr>
          <p:nvPr>
            <p:ph type="sldNum" sz="quarter" idx="12"/>
          </p:nvPr>
        </p:nvSpPr>
        <p:spPr>
          <a:ln/>
        </p:spPr>
        <p:txBody>
          <a:bodyPr/>
          <a:lstStyle>
            <a:lvl1pPr>
              <a:defRPr/>
            </a:lvl1pPr>
          </a:lstStyle>
          <a:p>
            <a:pPr>
              <a:defRPr/>
            </a:pPr>
            <a:fld id="{3DB4CE2C-77F4-4C0C-A25C-200081A8A01B}" type="slidenum">
              <a:rPr lang="en-US">
                <a:solidFill>
                  <a:srgbClr val="FFFFFF"/>
                </a:solidFill>
              </a:rPr>
              <a:pPr>
                <a:defRPr/>
              </a:pPr>
              <a:t>‹#›</a:t>
            </a:fld>
            <a:endParaRPr lang="en-US">
              <a:solidFill>
                <a:srgbClr val="FFFFFF"/>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495597"/>
      </p:ext>
    </p:extLst>
  </p:cSld>
  <p:clrMapOvr>
    <a:masterClrMapping/>
  </p:clrMapOvr>
  <p:transition>
    <p:fade/>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7F041627-F451-4191-8AD7-E0FA9E789B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46172354"/>
      </p:ext>
    </p:extLst>
  </p:cSld>
  <p:clrMapOvr>
    <a:masterClrMapping/>
  </p:clrMapOvr>
  <p:transition>
    <p:fade/>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accent1"/>
                </a:solidFill>
              </a:defRPr>
            </a:lvl1pPr>
          </a:lstStyle>
          <a:p>
            <a:pPr lvl="0"/>
            <a:r>
              <a:rPr lang="en-US" dirty="0" smtClean="0"/>
              <a:t>Divider Slide Subtitle</a:t>
            </a:r>
          </a:p>
        </p:txBody>
      </p:sp>
    </p:spTree>
    <p:extLst>
      <p:ext uri="{BB962C8B-B14F-4D97-AF65-F5344CB8AC3E}">
        <p14:creationId xmlns:p14="http://schemas.microsoft.com/office/powerpoint/2010/main" val="1378525784"/>
      </p:ext>
    </p:extLst>
  </p:cSld>
  <p:clrMapOvr>
    <a:masterClrMapping/>
  </p:clrMapOvr>
  <p:transition>
    <p:fade/>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San Francisco Divider">
    <p:spTree>
      <p:nvGrpSpPr>
        <p:cNvPr id="1" name=""/>
        <p:cNvGrpSpPr/>
        <p:nvPr/>
      </p:nvGrpSpPr>
      <p:grpSpPr>
        <a:xfrm>
          <a:off x="0" y="0"/>
          <a:ext cx="0" cy="0"/>
          <a:chOff x="0" y="0"/>
          <a:chExt cx="0" cy="0"/>
        </a:xfrm>
      </p:grpSpPr>
      <p:pic>
        <p:nvPicPr>
          <p:cNvPr id="2050" name="Picture 2" descr="C:\Users\Nancy\Documents\NON-WORK STUFF\Photography &amp; Images\Stock Photos and Images\iStock_000001277460Medium.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66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San Francisco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142424417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143000"/>
            <a:ext cx="8669338" cy="5334000"/>
          </a:xfrm>
        </p:spPr>
        <p:txBody>
          <a:bodyPr/>
          <a:lstStyle>
            <a:lvl1pPr>
              <a:spcBef>
                <a:spcPts val="600"/>
              </a:spcBef>
              <a:spcAft>
                <a:spcPts val="600"/>
              </a:spcAft>
              <a:defRPr sz="2400"/>
            </a:lvl1pPr>
            <a:lvl2pPr>
              <a:spcBef>
                <a:spcPts val="0"/>
              </a:spcBef>
              <a:defRPr sz="2000">
                <a:solidFill>
                  <a:schemeClr val="accent5"/>
                </a:solidFill>
              </a:defRPr>
            </a:lvl2pPr>
            <a:lvl3pPr>
              <a:spcBef>
                <a:spcPts val="300"/>
              </a:spcBef>
              <a:defRPr sz="1800">
                <a:solidFill>
                  <a:schemeClr val="accent5"/>
                </a:solidFill>
              </a:defRPr>
            </a:lvl3pPr>
            <a:lvl4pPr>
              <a:spcBef>
                <a:spcPts val="300"/>
              </a:spcBef>
              <a:defRPr sz="1600">
                <a:solidFill>
                  <a:schemeClr val="accent5"/>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Rectangle 6"/>
          <p:cNvSpPr>
            <a:spLocks noGrp="1" noChangeArrowheads="1"/>
          </p:cNvSpPr>
          <p:nvPr>
            <p:ph type="sldNum" sz="quarter" idx="12"/>
          </p:nvPr>
        </p:nvSpPr>
        <p:spPr>
          <a:ln/>
        </p:spPr>
        <p:txBody>
          <a:bodyPr/>
          <a:lstStyle>
            <a:lvl1pPr>
              <a:defRPr/>
            </a:lvl1pPr>
          </a:lstStyle>
          <a:p>
            <a:pPr>
              <a:defRPr/>
            </a:pPr>
            <a:fld id="{36997F3D-43D4-440E-8E6B-224B8DD9E322}" type="slidenum">
              <a:rPr lang="en-US"/>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ingapore Divider">
    <p:spTree>
      <p:nvGrpSpPr>
        <p:cNvPr id="1" name=""/>
        <p:cNvGrpSpPr/>
        <p:nvPr/>
      </p:nvGrpSpPr>
      <p:grpSpPr>
        <a:xfrm>
          <a:off x="0" y="0"/>
          <a:ext cx="0" cy="0"/>
          <a:chOff x="0" y="0"/>
          <a:chExt cx="0" cy="0"/>
        </a:xfrm>
      </p:grpSpPr>
      <p:pic>
        <p:nvPicPr>
          <p:cNvPr id="8" name="Picture 2" descr="http://m3.i.pbase.com/o6/36/640536/1/73480533.GHlSf1CG.CavenaghBridgeSingapore.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1"/>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baseline="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Singapore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pPr>
                <a:defRPr/>
              </a:pPr>
              <a:t>‹#›</a:t>
            </a:fld>
            <a:endParaRPr lang="en-US"/>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3765423197"/>
      </p:ext>
    </p:extLst>
  </p:cSld>
  <p:clrMapOvr>
    <a:masterClrMapping/>
  </p:clrMapOvr>
  <p:transition>
    <p:fade/>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New York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New York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3229174851"/>
      </p:ext>
    </p:extLst>
  </p:cSld>
  <p:clrMapOvr>
    <a:masterClrMapping/>
  </p:clrMapOvr>
  <p:transition>
    <p:fade/>
  </p:transition>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Sydney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Sydney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3300012552"/>
      </p:ext>
    </p:extLst>
  </p:cSld>
  <p:clrMapOvr>
    <a:masterClrMapping/>
  </p:clrMapOvr>
  <p:transition>
    <p:fade/>
  </p:transition>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8" descr="cov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ctrTitle" hasCustomPrompt="1"/>
          </p:nvPr>
        </p:nvSpPr>
        <p:spPr>
          <a:xfrm>
            <a:off x="685800" y="3429001"/>
            <a:ext cx="7772400" cy="1219200"/>
          </a:xfrm>
        </p:spPr>
        <p:txBody>
          <a:bodyPr anchor="b"/>
          <a:lstStyle>
            <a:lvl1pPr algn="ctr">
              <a:defRPr sz="3200" baseline="0">
                <a:solidFill>
                  <a:schemeClr val="accent1"/>
                </a:solidFill>
                <a:latin typeface="Verdana" pitchFamily="34" charset="0"/>
              </a:defRPr>
            </a:lvl1pPr>
          </a:lstStyle>
          <a:p>
            <a:r>
              <a:rPr lang="en-US" dirty="0" smtClean="0"/>
              <a:t>Presentation Title</a:t>
            </a:r>
            <a:endParaRPr lang="en-US" dirty="0"/>
          </a:p>
        </p:txBody>
      </p:sp>
      <p:sp>
        <p:nvSpPr>
          <p:cNvPr id="4" name="Text Placeholder 3"/>
          <p:cNvSpPr>
            <a:spLocks noGrp="1"/>
          </p:cNvSpPr>
          <p:nvPr>
            <p:ph type="body" sz="quarter" idx="10" hasCustomPrompt="1"/>
          </p:nvPr>
        </p:nvSpPr>
        <p:spPr>
          <a:xfrm>
            <a:off x="1594624" y="5029239"/>
            <a:ext cx="5954752" cy="1226596"/>
          </a:xfrm>
        </p:spPr>
        <p:txBody>
          <a:bodyPr/>
          <a:lstStyle>
            <a:lvl1pPr marL="0" indent="0" algn="ctr">
              <a:spcBef>
                <a:spcPts val="0"/>
              </a:spcBef>
              <a:buFont typeface="Arial" pitchFamily="34" charset="0"/>
              <a:buNone/>
              <a:defRPr sz="2400" baseline="0">
                <a:solidFill>
                  <a:schemeClr val="accent1"/>
                </a:solidFill>
                <a:latin typeface="Verdana" pitchFamily="34" charset="0"/>
              </a:defRPr>
            </a:lvl1pPr>
          </a:lstStyle>
          <a:p>
            <a:pPr lvl="0"/>
            <a:r>
              <a:rPr lang="en-US" dirty="0" smtClean="0"/>
              <a:t>Presenter Name</a:t>
            </a:r>
            <a:br>
              <a:rPr lang="en-US" dirty="0" smtClean="0"/>
            </a:br>
            <a:r>
              <a:rPr lang="en-US" dirty="0" smtClean="0"/>
              <a:t>Presenter Title</a:t>
            </a:r>
            <a:br>
              <a:rPr lang="en-US" dirty="0" smtClean="0"/>
            </a:br>
            <a:r>
              <a:rPr lang="en-US" dirty="0" smtClean="0"/>
              <a:t>Date</a:t>
            </a:r>
          </a:p>
        </p:txBody>
      </p:sp>
      <p:sp>
        <p:nvSpPr>
          <p:cNvPr id="5" name="Text Placeholder 4"/>
          <p:cNvSpPr>
            <a:spLocks noGrp="1"/>
          </p:cNvSpPr>
          <p:nvPr>
            <p:ph type="body" sz="quarter" idx="11" hasCustomPrompt="1"/>
          </p:nvPr>
        </p:nvSpPr>
        <p:spPr>
          <a:xfrm>
            <a:off x="244474" y="5428736"/>
            <a:ext cx="1213623" cy="814688"/>
          </a:xfrm>
          <a:ln w="12700">
            <a:noFill/>
            <a:prstDash val="dash"/>
          </a:ln>
        </p:spPr>
        <p:txBody>
          <a:bodyPr wrap="none" anchor="ctr"/>
          <a:lstStyle>
            <a:lvl1pPr marL="0" indent="0" algn="ctr">
              <a:buFont typeface="Arial" pitchFamily="34" charset="0"/>
              <a:buNone/>
              <a:defRPr sz="1200">
                <a:solidFill>
                  <a:schemeClr val="tx2"/>
                </a:solidFill>
              </a:defRPr>
            </a:lvl1pPr>
          </a:lstStyle>
          <a:p>
            <a:pPr lvl="0"/>
            <a:r>
              <a:rPr lang="en-US" dirty="0" smtClean="0"/>
              <a:t>CUSTOMER</a:t>
            </a:r>
            <a:br>
              <a:rPr lang="en-US" dirty="0" smtClean="0"/>
            </a:br>
            <a:r>
              <a:rPr lang="en-US" dirty="0" smtClean="0"/>
              <a:t>LOGO</a:t>
            </a:r>
            <a:endParaRPr lang="en-US" dirty="0"/>
          </a:p>
        </p:txBody>
      </p:sp>
    </p:spTree>
    <p:extLst>
      <p:ext uri="{BB962C8B-B14F-4D97-AF65-F5344CB8AC3E}">
        <p14:creationId xmlns:p14="http://schemas.microsoft.com/office/powerpoint/2010/main" val="208539548"/>
      </p:ext>
    </p:extLst>
  </p:cSld>
  <p:clrMapOvr>
    <a:masterClrMapping/>
  </p:clrMapOvr>
  <p:transition>
    <p:fade/>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143000"/>
            <a:ext cx="8669338" cy="5334000"/>
          </a:xfrm>
        </p:spPr>
        <p:txBody>
          <a:bodyPr/>
          <a:lstStyle>
            <a:lvl1pPr>
              <a:spcBef>
                <a:spcPts val="600"/>
              </a:spcBef>
              <a:spcAft>
                <a:spcPts val="600"/>
              </a:spcAft>
              <a:defRPr sz="2400"/>
            </a:lvl1pPr>
            <a:lvl2pPr>
              <a:spcBef>
                <a:spcPts val="0"/>
              </a:spcBef>
              <a:defRPr sz="2000">
                <a:solidFill>
                  <a:schemeClr val="accent5"/>
                </a:solidFill>
              </a:defRPr>
            </a:lvl2pPr>
            <a:lvl3pPr>
              <a:spcBef>
                <a:spcPts val="300"/>
              </a:spcBef>
              <a:defRPr sz="1800">
                <a:solidFill>
                  <a:schemeClr val="accent5"/>
                </a:solidFill>
              </a:defRPr>
            </a:lvl3pPr>
            <a:lvl4pPr>
              <a:spcBef>
                <a:spcPts val="300"/>
              </a:spcBef>
              <a:defRPr sz="1600">
                <a:solidFill>
                  <a:schemeClr val="accent5"/>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Rectangle 6"/>
          <p:cNvSpPr>
            <a:spLocks noGrp="1" noChangeArrowheads="1"/>
          </p:cNvSpPr>
          <p:nvPr>
            <p:ph type="sldNum" sz="quarter" idx="12"/>
          </p:nvPr>
        </p:nvSpPr>
        <p:spPr>
          <a:ln/>
        </p:spPr>
        <p:txBody>
          <a:bodyPr/>
          <a:lstStyle>
            <a:lvl1pPr>
              <a:defRPr/>
            </a:lvl1pPr>
          </a:lstStyle>
          <a:p>
            <a:pPr>
              <a:defRPr/>
            </a:pPr>
            <a:fld id="{36997F3D-43D4-440E-8E6B-224B8DD9E32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43008394"/>
      </p:ext>
    </p:extLst>
  </p:cSld>
  <p:clrMapOvr>
    <a:masterClrMapping/>
  </p:clrMapOvr>
  <p:transition>
    <p:fade/>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lvl1pPr>
              <a:defRPr/>
            </a:lvl1pPr>
          </a:lstStyle>
          <a:p>
            <a:pPr>
              <a:defRPr/>
            </a:pPr>
            <a:fld id="{7C12710A-0C1E-4CBF-873A-B22D6BF9AE85}" type="slidenum">
              <a:rPr lang="en-US">
                <a:solidFill>
                  <a:srgbClr val="FFFFFF"/>
                </a:solidFill>
              </a:rPr>
              <a:pPr>
                <a:defRPr/>
              </a:pPr>
              <a:t>‹#›</a:t>
            </a:fld>
            <a:endParaRPr lang="en-US">
              <a:solidFill>
                <a:srgbClr val="FFFFFF"/>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8873279"/>
      </p:ext>
    </p:extLst>
  </p:cSld>
  <p:clrMapOvr>
    <a:masterClrMapping/>
  </p:clrMapOvr>
  <p:transition>
    <p:fade/>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43000"/>
            <a:ext cx="4305300" cy="5334000"/>
          </a:xfrm>
        </p:spPr>
        <p:txBody>
          <a:bodyPr/>
          <a:lstStyle>
            <a:lvl1pPr>
              <a:defRPr sz="2000"/>
            </a:lvl1pPr>
            <a:lvl2pPr marL="512763"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86300" y="1143000"/>
            <a:ext cx="4305300" cy="5334000"/>
          </a:xfrm>
        </p:spPr>
        <p:txBody>
          <a:bodyPr/>
          <a:lstStyle>
            <a:lvl1pPr>
              <a:defRPr sz="2000"/>
            </a:lvl1pPr>
            <a:lvl2pPr marL="623888"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6"/>
          <p:cNvSpPr>
            <a:spLocks noGrp="1" noChangeArrowheads="1"/>
          </p:cNvSpPr>
          <p:nvPr>
            <p:ph type="sldNum" sz="quarter" idx="12"/>
          </p:nvPr>
        </p:nvSpPr>
        <p:spPr>
          <a:ln/>
        </p:spPr>
        <p:txBody>
          <a:bodyPr/>
          <a:lstStyle>
            <a:lvl1pPr>
              <a:defRPr/>
            </a:lvl1pPr>
          </a:lstStyle>
          <a:p>
            <a:pPr>
              <a:defRPr/>
            </a:pPr>
            <a:fld id="{E0C8B5A1-C4E2-4F3C-8594-715F870354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93260932"/>
      </p:ext>
    </p:extLst>
  </p:cSld>
  <p:clrMapOvr>
    <a:masterClrMapping/>
  </p:clrMapOvr>
  <p:transition>
    <p:fade/>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4475" y="1143000"/>
            <a:ext cx="4252913"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4475" y="1782761"/>
            <a:ext cx="4252913"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856163" y="11430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56163" y="1782761"/>
            <a:ext cx="4041775"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6"/>
          <p:cNvSpPr>
            <a:spLocks noGrp="1" noChangeArrowheads="1"/>
          </p:cNvSpPr>
          <p:nvPr>
            <p:ph type="sldNum" sz="quarter" idx="12"/>
          </p:nvPr>
        </p:nvSpPr>
        <p:spPr>
          <a:ln/>
        </p:spPr>
        <p:txBody>
          <a:bodyPr/>
          <a:lstStyle>
            <a:lvl1pPr>
              <a:defRPr/>
            </a:lvl1pPr>
          </a:lstStyle>
          <a:p>
            <a:pPr>
              <a:defRPr/>
            </a:pPr>
            <a:fld id="{3DB4CE2C-77F4-4C0C-A25C-200081A8A01B}" type="slidenum">
              <a:rPr lang="en-US">
                <a:solidFill>
                  <a:srgbClr val="FFFFFF"/>
                </a:solidFill>
              </a:rPr>
              <a:pPr>
                <a:defRPr/>
              </a:pPr>
              <a:t>‹#›</a:t>
            </a:fld>
            <a:endParaRPr lang="en-US">
              <a:solidFill>
                <a:srgbClr val="FFFFFF"/>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9965017"/>
      </p:ext>
    </p:extLst>
  </p:cSld>
  <p:clrMapOvr>
    <a:masterClrMapping/>
  </p:clrMapOvr>
  <p:transition>
    <p:fade/>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7F041627-F451-4191-8AD7-E0FA9E789B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52030489"/>
      </p:ext>
    </p:extLst>
  </p:cSld>
  <p:clrMapOvr>
    <a:masterClrMapping/>
  </p:clrMapOvr>
  <p:transition>
    <p:fade/>
  </p:transition>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accent1"/>
                </a:solidFill>
              </a:defRPr>
            </a:lvl1pPr>
          </a:lstStyle>
          <a:p>
            <a:pPr lvl="0"/>
            <a:r>
              <a:rPr lang="en-US" dirty="0" smtClean="0"/>
              <a:t>Divider Slide Subtitle</a:t>
            </a:r>
          </a:p>
        </p:txBody>
      </p:sp>
    </p:spTree>
    <p:extLst>
      <p:ext uri="{BB962C8B-B14F-4D97-AF65-F5344CB8AC3E}">
        <p14:creationId xmlns:p14="http://schemas.microsoft.com/office/powerpoint/2010/main" val="2944982136"/>
      </p:ext>
    </p:extLst>
  </p:cSld>
  <p:clrMapOvr>
    <a:masterClrMapping/>
  </p:clrMapOvr>
  <p:transition>
    <p:fade/>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San Francisco Divider">
    <p:spTree>
      <p:nvGrpSpPr>
        <p:cNvPr id="1" name=""/>
        <p:cNvGrpSpPr/>
        <p:nvPr/>
      </p:nvGrpSpPr>
      <p:grpSpPr>
        <a:xfrm>
          <a:off x="0" y="0"/>
          <a:ext cx="0" cy="0"/>
          <a:chOff x="0" y="0"/>
          <a:chExt cx="0" cy="0"/>
        </a:xfrm>
      </p:grpSpPr>
      <p:pic>
        <p:nvPicPr>
          <p:cNvPr id="2050" name="Picture 2" descr="C:\Users\Nancy\Documents\NON-WORK STUFF\Photography &amp; Images\Stock Photos and Images\iStock_000001277460Medium.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66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San Francisco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103540549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8" descr="cov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ctrTitle" hasCustomPrompt="1"/>
          </p:nvPr>
        </p:nvSpPr>
        <p:spPr>
          <a:xfrm>
            <a:off x="685800" y="3429001"/>
            <a:ext cx="7772400" cy="1219200"/>
          </a:xfrm>
        </p:spPr>
        <p:txBody>
          <a:bodyPr anchor="b"/>
          <a:lstStyle>
            <a:lvl1pPr algn="ctr">
              <a:defRPr sz="3200" baseline="0">
                <a:solidFill>
                  <a:schemeClr val="accent1"/>
                </a:solidFill>
                <a:latin typeface="Verdana" pitchFamily="34" charset="0"/>
              </a:defRPr>
            </a:lvl1pPr>
          </a:lstStyle>
          <a:p>
            <a:r>
              <a:rPr lang="en-US" dirty="0" smtClean="0"/>
              <a:t>Presentation Title</a:t>
            </a:r>
            <a:endParaRPr lang="en-US" dirty="0"/>
          </a:p>
        </p:txBody>
      </p:sp>
      <p:sp>
        <p:nvSpPr>
          <p:cNvPr id="4" name="Text Placeholder 3"/>
          <p:cNvSpPr>
            <a:spLocks noGrp="1"/>
          </p:cNvSpPr>
          <p:nvPr>
            <p:ph type="body" sz="quarter" idx="10" hasCustomPrompt="1"/>
          </p:nvPr>
        </p:nvSpPr>
        <p:spPr>
          <a:xfrm>
            <a:off x="1594624" y="5029239"/>
            <a:ext cx="5954752" cy="1226596"/>
          </a:xfrm>
        </p:spPr>
        <p:txBody>
          <a:bodyPr/>
          <a:lstStyle>
            <a:lvl1pPr marL="0" indent="0" algn="ctr">
              <a:spcBef>
                <a:spcPts val="0"/>
              </a:spcBef>
              <a:buFont typeface="Arial" pitchFamily="34" charset="0"/>
              <a:buNone/>
              <a:defRPr sz="2400" baseline="0">
                <a:solidFill>
                  <a:schemeClr val="accent1"/>
                </a:solidFill>
                <a:latin typeface="Verdana" pitchFamily="34" charset="0"/>
              </a:defRPr>
            </a:lvl1pPr>
          </a:lstStyle>
          <a:p>
            <a:pPr lvl="0"/>
            <a:r>
              <a:rPr lang="en-US" dirty="0" smtClean="0"/>
              <a:t>Presenter Name</a:t>
            </a:r>
            <a:br>
              <a:rPr lang="en-US" dirty="0" smtClean="0"/>
            </a:br>
            <a:r>
              <a:rPr lang="en-US" dirty="0" smtClean="0"/>
              <a:t>Presenter Title</a:t>
            </a:r>
            <a:br>
              <a:rPr lang="en-US" dirty="0" smtClean="0"/>
            </a:br>
            <a:r>
              <a:rPr lang="en-US" dirty="0" smtClean="0"/>
              <a:t>Date</a:t>
            </a:r>
          </a:p>
        </p:txBody>
      </p:sp>
      <p:sp>
        <p:nvSpPr>
          <p:cNvPr id="5" name="Text Placeholder 4"/>
          <p:cNvSpPr>
            <a:spLocks noGrp="1"/>
          </p:cNvSpPr>
          <p:nvPr>
            <p:ph type="body" sz="quarter" idx="11" hasCustomPrompt="1"/>
          </p:nvPr>
        </p:nvSpPr>
        <p:spPr>
          <a:xfrm>
            <a:off x="244474" y="5428736"/>
            <a:ext cx="1213623" cy="814688"/>
          </a:xfrm>
          <a:ln w="12700">
            <a:noFill/>
            <a:prstDash val="dash"/>
          </a:ln>
        </p:spPr>
        <p:txBody>
          <a:bodyPr wrap="none" anchor="ctr"/>
          <a:lstStyle>
            <a:lvl1pPr marL="0" indent="0" algn="ctr">
              <a:buFont typeface="Arial" pitchFamily="34" charset="0"/>
              <a:buNone/>
              <a:defRPr sz="1200">
                <a:solidFill>
                  <a:schemeClr val="tx2"/>
                </a:solidFill>
              </a:defRPr>
            </a:lvl1pPr>
          </a:lstStyle>
          <a:p>
            <a:pPr lvl="0"/>
            <a:r>
              <a:rPr lang="en-US" dirty="0" smtClean="0"/>
              <a:t>CUSTOMER</a:t>
            </a:r>
            <a:br>
              <a:rPr lang="en-US" dirty="0" smtClean="0"/>
            </a:br>
            <a:r>
              <a:rPr lang="en-US" dirty="0" smtClean="0"/>
              <a:t>LOGO</a:t>
            </a:r>
            <a:endParaRPr lang="en-US" dirty="0"/>
          </a:p>
        </p:txBody>
      </p:sp>
    </p:spTree>
    <p:extLst>
      <p:ext uri="{BB962C8B-B14F-4D97-AF65-F5344CB8AC3E}">
        <p14:creationId xmlns:p14="http://schemas.microsoft.com/office/powerpoint/2010/main" val="3883388230"/>
      </p:ext>
    </p:extLst>
  </p:cSld>
  <p:clrMapOvr>
    <a:masterClrMapping/>
  </p:clrMapOvr>
  <p:transition>
    <p:fade/>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New York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New York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4191890788"/>
      </p:ext>
    </p:extLst>
  </p:cSld>
  <p:clrMapOvr>
    <a:masterClrMapping/>
  </p:clrMapOvr>
  <p:transition>
    <p:fade/>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Sydney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Sydney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149190021"/>
      </p:ext>
    </p:extLst>
  </p:cSld>
  <p:clrMapOvr>
    <a:masterClrMapping/>
  </p:clrMapOvr>
  <p:transition>
    <p:fade/>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8" descr="cov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ctrTitle" hasCustomPrompt="1"/>
          </p:nvPr>
        </p:nvSpPr>
        <p:spPr>
          <a:xfrm>
            <a:off x="685800" y="3429001"/>
            <a:ext cx="7772400" cy="1219200"/>
          </a:xfrm>
        </p:spPr>
        <p:txBody>
          <a:bodyPr anchor="b"/>
          <a:lstStyle>
            <a:lvl1pPr algn="ctr">
              <a:defRPr sz="3200" baseline="0">
                <a:solidFill>
                  <a:schemeClr val="accent1"/>
                </a:solidFill>
                <a:latin typeface="Verdana" pitchFamily="34" charset="0"/>
              </a:defRPr>
            </a:lvl1pPr>
          </a:lstStyle>
          <a:p>
            <a:r>
              <a:rPr lang="en-US" dirty="0" smtClean="0"/>
              <a:t>Presentation Title</a:t>
            </a:r>
            <a:endParaRPr lang="en-US" dirty="0"/>
          </a:p>
        </p:txBody>
      </p:sp>
      <p:sp>
        <p:nvSpPr>
          <p:cNvPr id="4" name="Text Placeholder 3"/>
          <p:cNvSpPr>
            <a:spLocks noGrp="1"/>
          </p:cNvSpPr>
          <p:nvPr>
            <p:ph type="body" sz="quarter" idx="10" hasCustomPrompt="1"/>
          </p:nvPr>
        </p:nvSpPr>
        <p:spPr>
          <a:xfrm>
            <a:off x="1594624" y="5029239"/>
            <a:ext cx="5954752" cy="1226596"/>
          </a:xfrm>
        </p:spPr>
        <p:txBody>
          <a:bodyPr/>
          <a:lstStyle>
            <a:lvl1pPr marL="0" indent="0" algn="ctr">
              <a:spcBef>
                <a:spcPts val="0"/>
              </a:spcBef>
              <a:buFont typeface="Arial" pitchFamily="34" charset="0"/>
              <a:buNone/>
              <a:defRPr sz="2400" baseline="0">
                <a:solidFill>
                  <a:schemeClr val="accent1"/>
                </a:solidFill>
                <a:latin typeface="Verdana" pitchFamily="34" charset="0"/>
              </a:defRPr>
            </a:lvl1pPr>
          </a:lstStyle>
          <a:p>
            <a:pPr lvl="0"/>
            <a:r>
              <a:rPr lang="en-US" dirty="0" smtClean="0"/>
              <a:t>Presenter Name</a:t>
            </a:r>
            <a:br>
              <a:rPr lang="en-US" dirty="0" smtClean="0"/>
            </a:br>
            <a:r>
              <a:rPr lang="en-US" dirty="0" smtClean="0"/>
              <a:t>Presenter Title</a:t>
            </a:r>
            <a:br>
              <a:rPr lang="en-US" dirty="0" smtClean="0"/>
            </a:br>
            <a:r>
              <a:rPr lang="en-US" dirty="0" smtClean="0"/>
              <a:t>Date</a:t>
            </a:r>
          </a:p>
        </p:txBody>
      </p:sp>
      <p:sp>
        <p:nvSpPr>
          <p:cNvPr id="5" name="Text Placeholder 4"/>
          <p:cNvSpPr>
            <a:spLocks noGrp="1"/>
          </p:cNvSpPr>
          <p:nvPr>
            <p:ph type="body" sz="quarter" idx="11" hasCustomPrompt="1"/>
          </p:nvPr>
        </p:nvSpPr>
        <p:spPr>
          <a:xfrm>
            <a:off x="244474" y="5428736"/>
            <a:ext cx="1213623" cy="814688"/>
          </a:xfrm>
          <a:ln w="12700">
            <a:noFill/>
            <a:prstDash val="dash"/>
          </a:ln>
        </p:spPr>
        <p:txBody>
          <a:bodyPr wrap="none" anchor="ctr"/>
          <a:lstStyle>
            <a:lvl1pPr marL="0" indent="0" algn="ctr">
              <a:buFont typeface="Arial" pitchFamily="34" charset="0"/>
              <a:buNone/>
              <a:defRPr sz="1200">
                <a:solidFill>
                  <a:schemeClr val="tx2"/>
                </a:solidFill>
              </a:defRPr>
            </a:lvl1pPr>
          </a:lstStyle>
          <a:p>
            <a:pPr lvl="0"/>
            <a:r>
              <a:rPr lang="en-US" dirty="0" smtClean="0"/>
              <a:t>CUSTOMER</a:t>
            </a:r>
            <a:br>
              <a:rPr lang="en-US" dirty="0" smtClean="0"/>
            </a:br>
            <a:r>
              <a:rPr lang="en-US" dirty="0" smtClean="0"/>
              <a:t>LOGO</a:t>
            </a:r>
            <a:endParaRPr lang="en-US" dirty="0"/>
          </a:p>
        </p:txBody>
      </p:sp>
    </p:spTree>
    <p:extLst>
      <p:ext uri="{BB962C8B-B14F-4D97-AF65-F5344CB8AC3E}">
        <p14:creationId xmlns:p14="http://schemas.microsoft.com/office/powerpoint/2010/main" val="3701322995"/>
      </p:ext>
    </p:extLst>
  </p:cSld>
  <p:clrMapOvr>
    <a:masterClrMapping/>
  </p:clrMapOvr>
  <p:transition>
    <p:fade/>
  </p:transition>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143000"/>
            <a:ext cx="8669338" cy="5334000"/>
          </a:xfrm>
        </p:spPr>
        <p:txBody>
          <a:bodyPr/>
          <a:lstStyle>
            <a:lvl1pPr>
              <a:spcBef>
                <a:spcPts val="600"/>
              </a:spcBef>
              <a:spcAft>
                <a:spcPts val="600"/>
              </a:spcAft>
              <a:defRPr sz="2400"/>
            </a:lvl1pPr>
            <a:lvl2pPr>
              <a:spcBef>
                <a:spcPts val="0"/>
              </a:spcBef>
              <a:defRPr sz="2000">
                <a:solidFill>
                  <a:schemeClr val="accent5"/>
                </a:solidFill>
              </a:defRPr>
            </a:lvl2pPr>
            <a:lvl3pPr>
              <a:spcBef>
                <a:spcPts val="300"/>
              </a:spcBef>
              <a:defRPr sz="1800">
                <a:solidFill>
                  <a:schemeClr val="accent5"/>
                </a:solidFill>
              </a:defRPr>
            </a:lvl3pPr>
            <a:lvl4pPr>
              <a:spcBef>
                <a:spcPts val="300"/>
              </a:spcBef>
              <a:defRPr sz="1600">
                <a:solidFill>
                  <a:schemeClr val="accent5"/>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Rectangle 6"/>
          <p:cNvSpPr>
            <a:spLocks noGrp="1" noChangeArrowheads="1"/>
          </p:cNvSpPr>
          <p:nvPr>
            <p:ph type="sldNum" sz="quarter" idx="12"/>
          </p:nvPr>
        </p:nvSpPr>
        <p:spPr>
          <a:ln/>
        </p:spPr>
        <p:txBody>
          <a:bodyPr/>
          <a:lstStyle>
            <a:lvl1pPr>
              <a:defRPr/>
            </a:lvl1pPr>
          </a:lstStyle>
          <a:p>
            <a:pPr>
              <a:defRPr/>
            </a:pPr>
            <a:fld id="{36997F3D-43D4-440E-8E6B-224B8DD9E32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87578646"/>
      </p:ext>
    </p:extLst>
  </p:cSld>
  <p:clrMapOvr>
    <a:masterClrMapping/>
  </p:clrMapOvr>
  <p:transition>
    <p:fade/>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lvl1pPr>
              <a:defRPr/>
            </a:lvl1pPr>
          </a:lstStyle>
          <a:p>
            <a:pPr>
              <a:defRPr/>
            </a:pPr>
            <a:fld id="{7C12710A-0C1E-4CBF-873A-B22D6BF9AE85}" type="slidenum">
              <a:rPr lang="en-US">
                <a:solidFill>
                  <a:srgbClr val="FFFFFF"/>
                </a:solidFill>
              </a:rPr>
              <a:pPr>
                <a:defRPr/>
              </a:pPr>
              <a:t>‹#›</a:t>
            </a:fld>
            <a:endParaRPr lang="en-US">
              <a:solidFill>
                <a:srgbClr val="FFFFFF"/>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34611"/>
      </p:ext>
    </p:extLst>
  </p:cSld>
  <p:clrMapOvr>
    <a:masterClrMapping/>
  </p:clrMapOvr>
  <p:transition>
    <p:fade/>
  </p:transition>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43000"/>
            <a:ext cx="4305300" cy="5334000"/>
          </a:xfrm>
        </p:spPr>
        <p:txBody>
          <a:bodyPr/>
          <a:lstStyle>
            <a:lvl1pPr>
              <a:defRPr sz="2000"/>
            </a:lvl1pPr>
            <a:lvl2pPr marL="512763"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86300" y="1143000"/>
            <a:ext cx="4305300" cy="5334000"/>
          </a:xfrm>
        </p:spPr>
        <p:txBody>
          <a:bodyPr/>
          <a:lstStyle>
            <a:lvl1pPr>
              <a:defRPr sz="2000"/>
            </a:lvl1pPr>
            <a:lvl2pPr marL="623888"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6"/>
          <p:cNvSpPr>
            <a:spLocks noGrp="1" noChangeArrowheads="1"/>
          </p:cNvSpPr>
          <p:nvPr>
            <p:ph type="sldNum" sz="quarter" idx="12"/>
          </p:nvPr>
        </p:nvSpPr>
        <p:spPr>
          <a:ln/>
        </p:spPr>
        <p:txBody>
          <a:bodyPr/>
          <a:lstStyle>
            <a:lvl1pPr>
              <a:defRPr/>
            </a:lvl1pPr>
          </a:lstStyle>
          <a:p>
            <a:pPr>
              <a:defRPr/>
            </a:pPr>
            <a:fld id="{E0C8B5A1-C4E2-4F3C-8594-715F870354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8230974"/>
      </p:ext>
    </p:extLst>
  </p:cSld>
  <p:clrMapOvr>
    <a:masterClrMapping/>
  </p:clrMapOvr>
  <p:transition>
    <p:fade/>
  </p:transition>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4475" y="1143000"/>
            <a:ext cx="4252913"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4475" y="1782761"/>
            <a:ext cx="4252913"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856163" y="11430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56163" y="1782761"/>
            <a:ext cx="4041775"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6"/>
          <p:cNvSpPr>
            <a:spLocks noGrp="1" noChangeArrowheads="1"/>
          </p:cNvSpPr>
          <p:nvPr>
            <p:ph type="sldNum" sz="quarter" idx="12"/>
          </p:nvPr>
        </p:nvSpPr>
        <p:spPr>
          <a:ln/>
        </p:spPr>
        <p:txBody>
          <a:bodyPr/>
          <a:lstStyle>
            <a:lvl1pPr>
              <a:defRPr/>
            </a:lvl1pPr>
          </a:lstStyle>
          <a:p>
            <a:pPr>
              <a:defRPr/>
            </a:pPr>
            <a:fld id="{3DB4CE2C-77F4-4C0C-A25C-200081A8A01B}" type="slidenum">
              <a:rPr lang="en-US">
                <a:solidFill>
                  <a:srgbClr val="FFFFFF"/>
                </a:solidFill>
              </a:rPr>
              <a:pPr>
                <a:defRPr/>
              </a:pPr>
              <a:t>‹#›</a:t>
            </a:fld>
            <a:endParaRPr lang="en-US">
              <a:solidFill>
                <a:srgbClr val="FFFFFF"/>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73229268"/>
      </p:ext>
    </p:extLst>
  </p:cSld>
  <p:clrMapOvr>
    <a:masterClrMapping/>
  </p:clrMapOvr>
  <p:transition>
    <p:fade/>
  </p:transition>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7F041627-F451-4191-8AD7-E0FA9E789B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81022147"/>
      </p:ext>
    </p:extLst>
  </p:cSld>
  <p:clrMapOvr>
    <a:masterClrMapping/>
  </p:clrMapOvr>
  <p:transition>
    <p:fade/>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accent1"/>
                </a:solidFill>
              </a:defRPr>
            </a:lvl1pPr>
          </a:lstStyle>
          <a:p>
            <a:pPr lvl="0"/>
            <a:r>
              <a:rPr lang="en-US" dirty="0" smtClean="0"/>
              <a:t>Divider Slide Subtitle</a:t>
            </a:r>
          </a:p>
        </p:txBody>
      </p:sp>
    </p:spTree>
    <p:extLst>
      <p:ext uri="{BB962C8B-B14F-4D97-AF65-F5344CB8AC3E}">
        <p14:creationId xmlns:p14="http://schemas.microsoft.com/office/powerpoint/2010/main" val="3983078273"/>
      </p:ext>
    </p:extLst>
  </p:cSld>
  <p:clrMapOvr>
    <a:masterClrMapping/>
  </p:clrMapOvr>
  <p:transition>
    <p:fade/>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San Francisco Divider">
    <p:spTree>
      <p:nvGrpSpPr>
        <p:cNvPr id="1" name=""/>
        <p:cNvGrpSpPr/>
        <p:nvPr/>
      </p:nvGrpSpPr>
      <p:grpSpPr>
        <a:xfrm>
          <a:off x="0" y="0"/>
          <a:ext cx="0" cy="0"/>
          <a:chOff x="0" y="0"/>
          <a:chExt cx="0" cy="0"/>
        </a:xfrm>
      </p:grpSpPr>
      <p:pic>
        <p:nvPicPr>
          <p:cNvPr id="2050" name="Picture 2" descr="C:\Users\Nancy\Documents\NON-WORK STUFF\Photography &amp; Images\Stock Photos and Images\iStock_000001277460Medium.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66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San Francisco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3666008681"/>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143000"/>
            <a:ext cx="8669338" cy="5334000"/>
          </a:xfrm>
        </p:spPr>
        <p:txBody>
          <a:bodyPr/>
          <a:lstStyle>
            <a:lvl1pPr>
              <a:spcBef>
                <a:spcPts val="600"/>
              </a:spcBef>
              <a:spcAft>
                <a:spcPts val="600"/>
              </a:spcAft>
              <a:defRPr sz="2400"/>
            </a:lvl1pPr>
            <a:lvl2pPr>
              <a:spcBef>
                <a:spcPts val="0"/>
              </a:spcBef>
              <a:defRPr sz="2000">
                <a:solidFill>
                  <a:schemeClr val="accent5"/>
                </a:solidFill>
              </a:defRPr>
            </a:lvl2pPr>
            <a:lvl3pPr>
              <a:spcBef>
                <a:spcPts val="300"/>
              </a:spcBef>
              <a:defRPr sz="1800">
                <a:solidFill>
                  <a:schemeClr val="accent5"/>
                </a:solidFill>
              </a:defRPr>
            </a:lvl3pPr>
            <a:lvl4pPr>
              <a:spcBef>
                <a:spcPts val="300"/>
              </a:spcBef>
              <a:defRPr sz="1600">
                <a:solidFill>
                  <a:schemeClr val="accent5"/>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Rectangle 6"/>
          <p:cNvSpPr>
            <a:spLocks noGrp="1" noChangeArrowheads="1"/>
          </p:cNvSpPr>
          <p:nvPr>
            <p:ph type="sldNum" sz="quarter" idx="12"/>
          </p:nvPr>
        </p:nvSpPr>
        <p:spPr>
          <a:ln/>
        </p:spPr>
        <p:txBody>
          <a:bodyPr/>
          <a:lstStyle>
            <a:lvl1pPr>
              <a:defRPr/>
            </a:lvl1pPr>
          </a:lstStyle>
          <a:p>
            <a:pPr>
              <a:defRPr/>
            </a:pPr>
            <a:fld id="{36997F3D-43D4-440E-8E6B-224B8DD9E32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35748533"/>
      </p:ext>
    </p:extLst>
  </p:cSld>
  <p:clrMapOvr>
    <a:masterClrMapping/>
  </p:clrMapOvr>
  <p:transition>
    <p:fade/>
  </p:transition>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New York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New York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3215699965"/>
      </p:ext>
    </p:extLst>
  </p:cSld>
  <p:clrMapOvr>
    <a:masterClrMapping/>
  </p:clrMapOvr>
  <p:transition>
    <p:fade/>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Sydney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Sydney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4233798794"/>
      </p:ext>
    </p:extLst>
  </p:cSld>
  <p:clrMapOvr>
    <a:masterClrMapping/>
  </p:clrMapOvr>
  <p:transition>
    <p:fade/>
  </p:transition>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8" descr="cov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ctrTitle" hasCustomPrompt="1"/>
          </p:nvPr>
        </p:nvSpPr>
        <p:spPr>
          <a:xfrm>
            <a:off x="685800" y="3429001"/>
            <a:ext cx="7772400" cy="1219200"/>
          </a:xfrm>
        </p:spPr>
        <p:txBody>
          <a:bodyPr anchor="b"/>
          <a:lstStyle>
            <a:lvl1pPr algn="ctr">
              <a:defRPr sz="3200" baseline="0">
                <a:solidFill>
                  <a:schemeClr val="accent1"/>
                </a:solidFill>
                <a:latin typeface="Verdana" pitchFamily="34" charset="0"/>
              </a:defRPr>
            </a:lvl1pPr>
          </a:lstStyle>
          <a:p>
            <a:r>
              <a:rPr lang="en-US" dirty="0" smtClean="0"/>
              <a:t>Presentation Title</a:t>
            </a:r>
            <a:endParaRPr lang="en-US" dirty="0"/>
          </a:p>
        </p:txBody>
      </p:sp>
      <p:sp>
        <p:nvSpPr>
          <p:cNvPr id="4" name="Text Placeholder 3"/>
          <p:cNvSpPr>
            <a:spLocks noGrp="1"/>
          </p:cNvSpPr>
          <p:nvPr>
            <p:ph type="body" sz="quarter" idx="10" hasCustomPrompt="1"/>
          </p:nvPr>
        </p:nvSpPr>
        <p:spPr>
          <a:xfrm>
            <a:off x="1594624" y="5029239"/>
            <a:ext cx="5954752" cy="1226596"/>
          </a:xfrm>
        </p:spPr>
        <p:txBody>
          <a:bodyPr/>
          <a:lstStyle>
            <a:lvl1pPr marL="0" indent="0" algn="ctr">
              <a:spcBef>
                <a:spcPts val="0"/>
              </a:spcBef>
              <a:buFont typeface="Arial" pitchFamily="34" charset="0"/>
              <a:buNone/>
              <a:defRPr sz="2400" baseline="0">
                <a:solidFill>
                  <a:schemeClr val="accent1"/>
                </a:solidFill>
                <a:latin typeface="Verdana" pitchFamily="34" charset="0"/>
              </a:defRPr>
            </a:lvl1pPr>
          </a:lstStyle>
          <a:p>
            <a:pPr lvl="0"/>
            <a:r>
              <a:rPr lang="en-US" dirty="0" smtClean="0"/>
              <a:t>Presenter Name</a:t>
            </a:r>
            <a:br>
              <a:rPr lang="en-US" dirty="0" smtClean="0"/>
            </a:br>
            <a:r>
              <a:rPr lang="en-US" dirty="0" smtClean="0"/>
              <a:t>Presenter Title</a:t>
            </a:r>
            <a:br>
              <a:rPr lang="en-US" dirty="0" smtClean="0"/>
            </a:br>
            <a:r>
              <a:rPr lang="en-US" dirty="0" smtClean="0"/>
              <a:t>Date</a:t>
            </a:r>
          </a:p>
        </p:txBody>
      </p:sp>
      <p:sp>
        <p:nvSpPr>
          <p:cNvPr id="5" name="Text Placeholder 4"/>
          <p:cNvSpPr>
            <a:spLocks noGrp="1"/>
          </p:cNvSpPr>
          <p:nvPr>
            <p:ph type="body" sz="quarter" idx="11" hasCustomPrompt="1"/>
          </p:nvPr>
        </p:nvSpPr>
        <p:spPr>
          <a:xfrm>
            <a:off x="244474" y="5428736"/>
            <a:ext cx="1213623" cy="814688"/>
          </a:xfrm>
          <a:ln w="12700">
            <a:noFill/>
            <a:prstDash val="dash"/>
          </a:ln>
        </p:spPr>
        <p:txBody>
          <a:bodyPr wrap="none" anchor="ctr"/>
          <a:lstStyle>
            <a:lvl1pPr marL="0" indent="0" algn="ctr">
              <a:buFont typeface="Arial" pitchFamily="34" charset="0"/>
              <a:buNone/>
              <a:defRPr sz="1200">
                <a:solidFill>
                  <a:schemeClr val="tx2"/>
                </a:solidFill>
              </a:defRPr>
            </a:lvl1pPr>
          </a:lstStyle>
          <a:p>
            <a:pPr lvl="0"/>
            <a:r>
              <a:rPr lang="en-US" dirty="0" smtClean="0"/>
              <a:t>CUSTOMER</a:t>
            </a:r>
            <a:br>
              <a:rPr lang="en-US" dirty="0" smtClean="0"/>
            </a:br>
            <a:r>
              <a:rPr lang="en-US" dirty="0" smtClean="0"/>
              <a:t>LOGO</a:t>
            </a:r>
            <a:endParaRPr lang="en-US" dirty="0"/>
          </a:p>
        </p:txBody>
      </p:sp>
    </p:spTree>
    <p:extLst>
      <p:ext uri="{BB962C8B-B14F-4D97-AF65-F5344CB8AC3E}">
        <p14:creationId xmlns:p14="http://schemas.microsoft.com/office/powerpoint/2010/main" val="2185511991"/>
      </p:ext>
    </p:extLst>
  </p:cSld>
  <p:clrMapOvr>
    <a:masterClrMapping/>
  </p:clrMapOvr>
  <p:transition>
    <p:fade/>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143000"/>
            <a:ext cx="8669338" cy="5334000"/>
          </a:xfrm>
        </p:spPr>
        <p:txBody>
          <a:bodyPr/>
          <a:lstStyle>
            <a:lvl1pPr>
              <a:spcBef>
                <a:spcPts val="600"/>
              </a:spcBef>
              <a:spcAft>
                <a:spcPts val="600"/>
              </a:spcAft>
              <a:defRPr sz="2400"/>
            </a:lvl1pPr>
            <a:lvl2pPr>
              <a:spcBef>
                <a:spcPts val="0"/>
              </a:spcBef>
              <a:defRPr sz="2000">
                <a:solidFill>
                  <a:schemeClr val="accent5"/>
                </a:solidFill>
              </a:defRPr>
            </a:lvl2pPr>
            <a:lvl3pPr>
              <a:spcBef>
                <a:spcPts val="300"/>
              </a:spcBef>
              <a:defRPr sz="1800">
                <a:solidFill>
                  <a:schemeClr val="accent5"/>
                </a:solidFill>
              </a:defRPr>
            </a:lvl3pPr>
            <a:lvl4pPr>
              <a:spcBef>
                <a:spcPts val="300"/>
              </a:spcBef>
              <a:defRPr sz="1600">
                <a:solidFill>
                  <a:schemeClr val="accent5"/>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Rectangle 6"/>
          <p:cNvSpPr>
            <a:spLocks noGrp="1" noChangeArrowheads="1"/>
          </p:cNvSpPr>
          <p:nvPr>
            <p:ph type="sldNum" sz="quarter" idx="12"/>
          </p:nvPr>
        </p:nvSpPr>
        <p:spPr>
          <a:ln/>
        </p:spPr>
        <p:txBody>
          <a:bodyPr/>
          <a:lstStyle>
            <a:lvl1pPr>
              <a:defRPr/>
            </a:lvl1pPr>
          </a:lstStyle>
          <a:p>
            <a:pPr>
              <a:defRPr/>
            </a:pPr>
            <a:fld id="{36997F3D-43D4-440E-8E6B-224B8DD9E32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43868039"/>
      </p:ext>
    </p:extLst>
  </p:cSld>
  <p:clrMapOvr>
    <a:masterClrMapping/>
  </p:clrMapOvr>
  <p:transition>
    <p:fade/>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lvl1pPr>
              <a:defRPr/>
            </a:lvl1pPr>
          </a:lstStyle>
          <a:p>
            <a:pPr>
              <a:defRPr/>
            </a:pPr>
            <a:fld id="{7C12710A-0C1E-4CBF-873A-B22D6BF9AE85}" type="slidenum">
              <a:rPr lang="en-US">
                <a:solidFill>
                  <a:srgbClr val="FFFFFF"/>
                </a:solidFill>
              </a:rPr>
              <a:pPr>
                <a:defRPr/>
              </a:pPr>
              <a:t>‹#›</a:t>
            </a:fld>
            <a:endParaRPr lang="en-US">
              <a:solidFill>
                <a:srgbClr val="FFFFFF"/>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51297871"/>
      </p:ext>
    </p:extLst>
  </p:cSld>
  <p:clrMapOvr>
    <a:masterClrMapping/>
  </p:clrMapOvr>
  <p:transition>
    <p:fade/>
  </p:transition>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43000"/>
            <a:ext cx="4305300" cy="5334000"/>
          </a:xfrm>
        </p:spPr>
        <p:txBody>
          <a:bodyPr/>
          <a:lstStyle>
            <a:lvl1pPr>
              <a:defRPr sz="2000"/>
            </a:lvl1pPr>
            <a:lvl2pPr marL="512763"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86300" y="1143000"/>
            <a:ext cx="4305300" cy="5334000"/>
          </a:xfrm>
        </p:spPr>
        <p:txBody>
          <a:bodyPr/>
          <a:lstStyle>
            <a:lvl1pPr>
              <a:defRPr sz="2000"/>
            </a:lvl1pPr>
            <a:lvl2pPr marL="623888"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6"/>
          <p:cNvSpPr>
            <a:spLocks noGrp="1" noChangeArrowheads="1"/>
          </p:cNvSpPr>
          <p:nvPr>
            <p:ph type="sldNum" sz="quarter" idx="12"/>
          </p:nvPr>
        </p:nvSpPr>
        <p:spPr>
          <a:ln/>
        </p:spPr>
        <p:txBody>
          <a:bodyPr/>
          <a:lstStyle>
            <a:lvl1pPr>
              <a:defRPr/>
            </a:lvl1pPr>
          </a:lstStyle>
          <a:p>
            <a:pPr>
              <a:defRPr/>
            </a:pPr>
            <a:fld id="{E0C8B5A1-C4E2-4F3C-8594-715F870354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04956271"/>
      </p:ext>
    </p:extLst>
  </p:cSld>
  <p:clrMapOvr>
    <a:masterClrMapping/>
  </p:clrMapOvr>
  <p:transition>
    <p:fade/>
  </p:transition>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4475" y="1143000"/>
            <a:ext cx="4252913"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4475" y="1782761"/>
            <a:ext cx="4252913"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856163" y="11430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56163" y="1782761"/>
            <a:ext cx="4041775"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6"/>
          <p:cNvSpPr>
            <a:spLocks noGrp="1" noChangeArrowheads="1"/>
          </p:cNvSpPr>
          <p:nvPr>
            <p:ph type="sldNum" sz="quarter" idx="12"/>
          </p:nvPr>
        </p:nvSpPr>
        <p:spPr>
          <a:ln/>
        </p:spPr>
        <p:txBody>
          <a:bodyPr/>
          <a:lstStyle>
            <a:lvl1pPr>
              <a:defRPr/>
            </a:lvl1pPr>
          </a:lstStyle>
          <a:p>
            <a:pPr>
              <a:defRPr/>
            </a:pPr>
            <a:fld id="{3DB4CE2C-77F4-4C0C-A25C-200081A8A01B}" type="slidenum">
              <a:rPr lang="en-US">
                <a:solidFill>
                  <a:srgbClr val="FFFFFF"/>
                </a:solidFill>
              </a:rPr>
              <a:pPr>
                <a:defRPr/>
              </a:pPr>
              <a:t>‹#›</a:t>
            </a:fld>
            <a:endParaRPr lang="en-US">
              <a:solidFill>
                <a:srgbClr val="FFFFFF"/>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07459148"/>
      </p:ext>
    </p:extLst>
  </p:cSld>
  <p:clrMapOvr>
    <a:masterClrMapping/>
  </p:clrMapOvr>
  <p:transition>
    <p:fade/>
  </p:transition>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7F041627-F451-4191-8AD7-E0FA9E789B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00427546"/>
      </p:ext>
    </p:extLst>
  </p:cSld>
  <p:clrMapOvr>
    <a:masterClrMapping/>
  </p:clrMapOvr>
  <p:transition>
    <p:fade/>
  </p:transition>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accent1"/>
                </a:solidFill>
              </a:defRPr>
            </a:lvl1pPr>
          </a:lstStyle>
          <a:p>
            <a:pPr lvl="0"/>
            <a:r>
              <a:rPr lang="en-US" dirty="0" smtClean="0"/>
              <a:t>Divider Slide Subtitle</a:t>
            </a:r>
          </a:p>
        </p:txBody>
      </p:sp>
    </p:spTree>
    <p:extLst>
      <p:ext uri="{BB962C8B-B14F-4D97-AF65-F5344CB8AC3E}">
        <p14:creationId xmlns:p14="http://schemas.microsoft.com/office/powerpoint/2010/main" val="2777995653"/>
      </p:ext>
    </p:extLst>
  </p:cSld>
  <p:clrMapOvr>
    <a:masterClrMapping/>
  </p:clrMapOvr>
  <p:transition>
    <p:fade/>
  </p:transition>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San Francisco Divider">
    <p:spTree>
      <p:nvGrpSpPr>
        <p:cNvPr id="1" name=""/>
        <p:cNvGrpSpPr/>
        <p:nvPr/>
      </p:nvGrpSpPr>
      <p:grpSpPr>
        <a:xfrm>
          <a:off x="0" y="0"/>
          <a:ext cx="0" cy="0"/>
          <a:chOff x="0" y="0"/>
          <a:chExt cx="0" cy="0"/>
        </a:xfrm>
      </p:grpSpPr>
      <p:pic>
        <p:nvPicPr>
          <p:cNvPr id="2050" name="Picture 2" descr="C:\Users\Nancy\Documents\NON-WORK STUFF\Photography &amp; Images\Stock Photos and Images\iStock_000001277460Medium.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66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San Francisco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17988551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lvl1pPr>
              <a:defRPr/>
            </a:lvl1pPr>
          </a:lstStyle>
          <a:p>
            <a:pPr>
              <a:defRPr/>
            </a:pPr>
            <a:fld id="{7C12710A-0C1E-4CBF-873A-B22D6BF9AE85}" type="slidenum">
              <a:rPr lang="en-US">
                <a:solidFill>
                  <a:srgbClr val="FFFFFF"/>
                </a:solidFill>
              </a:rPr>
              <a:pPr>
                <a:defRPr/>
              </a:pPr>
              <a:t>‹#›</a:t>
            </a:fld>
            <a:endParaRPr lang="en-US">
              <a:solidFill>
                <a:srgbClr val="FFFFFF"/>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98789710"/>
      </p:ext>
    </p:extLst>
  </p:cSld>
  <p:clrMapOvr>
    <a:masterClrMapping/>
  </p:clrMapOvr>
  <p:transition>
    <p:fade/>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New York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New York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2821280315"/>
      </p:ext>
    </p:extLst>
  </p:cSld>
  <p:clrMapOvr>
    <a:masterClrMapping/>
  </p:clrMapOvr>
  <p:transition>
    <p:fade/>
  </p:transition>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Sydney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Sydney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139094386"/>
      </p:ext>
    </p:extLst>
  </p:cSld>
  <p:clrMapOvr>
    <a:masterClrMapping/>
  </p:clrMapOvr>
  <p:transition>
    <p:fade/>
  </p:transition>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8" descr="cov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ctrTitle" hasCustomPrompt="1"/>
          </p:nvPr>
        </p:nvSpPr>
        <p:spPr>
          <a:xfrm>
            <a:off x="685800" y="3429001"/>
            <a:ext cx="7772400" cy="1219200"/>
          </a:xfrm>
        </p:spPr>
        <p:txBody>
          <a:bodyPr anchor="b"/>
          <a:lstStyle>
            <a:lvl1pPr algn="ctr">
              <a:defRPr sz="3200" baseline="0">
                <a:solidFill>
                  <a:schemeClr val="accent1"/>
                </a:solidFill>
                <a:latin typeface="Verdana" pitchFamily="34" charset="0"/>
              </a:defRPr>
            </a:lvl1pPr>
          </a:lstStyle>
          <a:p>
            <a:r>
              <a:rPr lang="en-US" dirty="0" smtClean="0"/>
              <a:t>Presentation Title</a:t>
            </a:r>
            <a:endParaRPr lang="en-US" dirty="0"/>
          </a:p>
        </p:txBody>
      </p:sp>
      <p:sp>
        <p:nvSpPr>
          <p:cNvPr id="4" name="Text Placeholder 3"/>
          <p:cNvSpPr>
            <a:spLocks noGrp="1"/>
          </p:cNvSpPr>
          <p:nvPr>
            <p:ph type="body" sz="quarter" idx="10" hasCustomPrompt="1"/>
          </p:nvPr>
        </p:nvSpPr>
        <p:spPr>
          <a:xfrm>
            <a:off x="1594624" y="5029239"/>
            <a:ext cx="5954752" cy="1226596"/>
          </a:xfrm>
        </p:spPr>
        <p:txBody>
          <a:bodyPr/>
          <a:lstStyle>
            <a:lvl1pPr marL="0" indent="0" algn="ctr">
              <a:spcBef>
                <a:spcPts val="0"/>
              </a:spcBef>
              <a:buFont typeface="Arial" pitchFamily="34" charset="0"/>
              <a:buNone/>
              <a:defRPr sz="2400" baseline="0">
                <a:solidFill>
                  <a:schemeClr val="accent1"/>
                </a:solidFill>
                <a:latin typeface="Verdana" pitchFamily="34" charset="0"/>
              </a:defRPr>
            </a:lvl1pPr>
          </a:lstStyle>
          <a:p>
            <a:pPr lvl="0"/>
            <a:r>
              <a:rPr lang="en-US" dirty="0" smtClean="0"/>
              <a:t>Presenter Name</a:t>
            </a:r>
            <a:br>
              <a:rPr lang="en-US" dirty="0" smtClean="0"/>
            </a:br>
            <a:r>
              <a:rPr lang="en-US" dirty="0" smtClean="0"/>
              <a:t>Presenter Title</a:t>
            </a:r>
            <a:br>
              <a:rPr lang="en-US" dirty="0" smtClean="0"/>
            </a:br>
            <a:r>
              <a:rPr lang="en-US" dirty="0" smtClean="0"/>
              <a:t>Date</a:t>
            </a:r>
          </a:p>
        </p:txBody>
      </p:sp>
      <p:sp>
        <p:nvSpPr>
          <p:cNvPr id="5" name="Text Placeholder 4"/>
          <p:cNvSpPr>
            <a:spLocks noGrp="1"/>
          </p:cNvSpPr>
          <p:nvPr>
            <p:ph type="body" sz="quarter" idx="11" hasCustomPrompt="1"/>
          </p:nvPr>
        </p:nvSpPr>
        <p:spPr>
          <a:xfrm>
            <a:off x="244474" y="5428736"/>
            <a:ext cx="1213623" cy="814688"/>
          </a:xfrm>
          <a:ln w="12700">
            <a:noFill/>
            <a:prstDash val="dash"/>
          </a:ln>
        </p:spPr>
        <p:txBody>
          <a:bodyPr wrap="none" anchor="ctr"/>
          <a:lstStyle>
            <a:lvl1pPr marL="0" indent="0" algn="ctr">
              <a:buFont typeface="Arial" pitchFamily="34" charset="0"/>
              <a:buNone/>
              <a:defRPr sz="1200">
                <a:solidFill>
                  <a:schemeClr val="tx2"/>
                </a:solidFill>
              </a:defRPr>
            </a:lvl1pPr>
          </a:lstStyle>
          <a:p>
            <a:pPr lvl="0"/>
            <a:r>
              <a:rPr lang="en-US" dirty="0" smtClean="0"/>
              <a:t>CUSTOMER</a:t>
            </a:r>
            <a:br>
              <a:rPr lang="en-US" dirty="0" smtClean="0"/>
            </a:br>
            <a:r>
              <a:rPr lang="en-US" dirty="0" smtClean="0"/>
              <a:t>LOGO</a:t>
            </a:r>
            <a:endParaRPr lang="en-US" dirty="0"/>
          </a:p>
        </p:txBody>
      </p:sp>
    </p:spTree>
    <p:extLst>
      <p:ext uri="{BB962C8B-B14F-4D97-AF65-F5344CB8AC3E}">
        <p14:creationId xmlns:p14="http://schemas.microsoft.com/office/powerpoint/2010/main" val="3442427020"/>
      </p:ext>
    </p:extLst>
  </p:cSld>
  <p:clrMapOvr>
    <a:masterClrMapping/>
  </p:clrMapOvr>
  <p:transition>
    <p:fade/>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143000"/>
            <a:ext cx="8669338" cy="5334000"/>
          </a:xfrm>
        </p:spPr>
        <p:txBody>
          <a:bodyPr/>
          <a:lstStyle>
            <a:lvl1pPr>
              <a:spcBef>
                <a:spcPts val="600"/>
              </a:spcBef>
              <a:spcAft>
                <a:spcPts val="600"/>
              </a:spcAft>
              <a:defRPr sz="2400"/>
            </a:lvl1pPr>
            <a:lvl2pPr>
              <a:spcBef>
                <a:spcPts val="0"/>
              </a:spcBef>
              <a:defRPr sz="2000">
                <a:solidFill>
                  <a:schemeClr val="accent5"/>
                </a:solidFill>
              </a:defRPr>
            </a:lvl2pPr>
            <a:lvl3pPr>
              <a:spcBef>
                <a:spcPts val="300"/>
              </a:spcBef>
              <a:defRPr sz="1800">
                <a:solidFill>
                  <a:schemeClr val="accent5"/>
                </a:solidFill>
              </a:defRPr>
            </a:lvl3pPr>
            <a:lvl4pPr>
              <a:spcBef>
                <a:spcPts val="300"/>
              </a:spcBef>
              <a:defRPr sz="1600">
                <a:solidFill>
                  <a:schemeClr val="accent5"/>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Rectangle 6"/>
          <p:cNvSpPr>
            <a:spLocks noGrp="1" noChangeArrowheads="1"/>
          </p:cNvSpPr>
          <p:nvPr>
            <p:ph type="sldNum" sz="quarter" idx="12"/>
          </p:nvPr>
        </p:nvSpPr>
        <p:spPr>
          <a:ln/>
        </p:spPr>
        <p:txBody>
          <a:bodyPr/>
          <a:lstStyle>
            <a:lvl1pPr>
              <a:defRPr/>
            </a:lvl1pPr>
          </a:lstStyle>
          <a:p>
            <a:pPr>
              <a:defRPr/>
            </a:pPr>
            <a:fld id="{36997F3D-43D4-440E-8E6B-224B8DD9E32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92008371"/>
      </p:ext>
    </p:extLst>
  </p:cSld>
  <p:clrMapOvr>
    <a:masterClrMapping/>
  </p:clrMapOvr>
  <p:transition>
    <p:fade/>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lvl1pPr>
              <a:defRPr/>
            </a:lvl1pPr>
          </a:lstStyle>
          <a:p>
            <a:pPr>
              <a:defRPr/>
            </a:pPr>
            <a:fld id="{7C12710A-0C1E-4CBF-873A-B22D6BF9AE85}" type="slidenum">
              <a:rPr lang="en-US">
                <a:solidFill>
                  <a:srgbClr val="FFFFFF"/>
                </a:solidFill>
              </a:rPr>
              <a:pPr>
                <a:defRPr/>
              </a:pPr>
              <a:t>‹#›</a:t>
            </a:fld>
            <a:endParaRPr lang="en-US">
              <a:solidFill>
                <a:srgbClr val="FFFFFF"/>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60890831"/>
      </p:ext>
    </p:extLst>
  </p:cSld>
  <p:clrMapOvr>
    <a:masterClrMapping/>
  </p:clrMapOvr>
  <p:transition>
    <p:fade/>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43000"/>
            <a:ext cx="4305300" cy="5334000"/>
          </a:xfrm>
        </p:spPr>
        <p:txBody>
          <a:bodyPr/>
          <a:lstStyle>
            <a:lvl1pPr>
              <a:defRPr sz="2000"/>
            </a:lvl1pPr>
            <a:lvl2pPr marL="512763"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86300" y="1143000"/>
            <a:ext cx="4305300" cy="5334000"/>
          </a:xfrm>
        </p:spPr>
        <p:txBody>
          <a:bodyPr/>
          <a:lstStyle>
            <a:lvl1pPr>
              <a:defRPr sz="2000"/>
            </a:lvl1pPr>
            <a:lvl2pPr marL="623888"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6"/>
          <p:cNvSpPr>
            <a:spLocks noGrp="1" noChangeArrowheads="1"/>
          </p:cNvSpPr>
          <p:nvPr>
            <p:ph type="sldNum" sz="quarter" idx="12"/>
          </p:nvPr>
        </p:nvSpPr>
        <p:spPr>
          <a:ln/>
        </p:spPr>
        <p:txBody>
          <a:bodyPr/>
          <a:lstStyle>
            <a:lvl1pPr>
              <a:defRPr/>
            </a:lvl1pPr>
          </a:lstStyle>
          <a:p>
            <a:pPr>
              <a:defRPr/>
            </a:pPr>
            <a:fld id="{E0C8B5A1-C4E2-4F3C-8594-715F870354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52816571"/>
      </p:ext>
    </p:extLst>
  </p:cSld>
  <p:clrMapOvr>
    <a:masterClrMapping/>
  </p:clrMapOvr>
  <p:transition>
    <p:fade/>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4475" y="1143000"/>
            <a:ext cx="4252913"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4475" y="1782761"/>
            <a:ext cx="4252913"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856163" y="11430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56163" y="1782761"/>
            <a:ext cx="4041775"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6"/>
          <p:cNvSpPr>
            <a:spLocks noGrp="1" noChangeArrowheads="1"/>
          </p:cNvSpPr>
          <p:nvPr>
            <p:ph type="sldNum" sz="quarter" idx="12"/>
          </p:nvPr>
        </p:nvSpPr>
        <p:spPr>
          <a:ln/>
        </p:spPr>
        <p:txBody>
          <a:bodyPr/>
          <a:lstStyle>
            <a:lvl1pPr>
              <a:defRPr/>
            </a:lvl1pPr>
          </a:lstStyle>
          <a:p>
            <a:pPr>
              <a:defRPr/>
            </a:pPr>
            <a:fld id="{3DB4CE2C-77F4-4C0C-A25C-200081A8A01B}" type="slidenum">
              <a:rPr lang="en-US">
                <a:solidFill>
                  <a:srgbClr val="FFFFFF"/>
                </a:solidFill>
              </a:rPr>
              <a:pPr>
                <a:defRPr/>
              </a:pPr>
              <a:t>‹#›</a:t>
            </a:fld>
            <a:endParaRPr lang="en-US">
              <a:solidFill>
                <a:srgbClr val="FFFFFF"/>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5874711"/>
      </p:ext>
    </p:extLst>
  </p:cSld>
  <p:clrMapOvr>
    <a:masterClrMapping/>
  </p:clrMapOvr>
  <p:transition>
    <p:fade/>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7F041627-F451-4191-8AD7-E0FA9E789B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9148082"/>
      </p:ext>
    </p:extLst>
  </p:cSld>
  <p:clrMapOvr>
    <a:masterClrMapping/>
  </p:clrMapOvr>
  <p:transition>
    <p:fade/>
  </p:transition>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accent1"/>
                </a:solidFill>
              </a:defRPr>
            </a:lvl1pPr>
          </a:lstStyle>
          <a:p>
            <a:pPr lvl="0"/>
            <a:r>
              <a:rPr lang="en-US" dirty="0" smtClean="0"/>
              <a:t>Divider Slide Subtitle</a:t>
            </a:r>
          </a:p>
        </p:txBody>
      </p:sp>
    </p:spTree>
    <p:extLst>
      <p:ext uri="{BB962C8B-B14F-4D97-AF65-F5344CB8AC3E}">
        <p14:creationId xmlns:p14="http://schemas.microsoft.com/office/powerpoint/2010/main" val="2530974120"/>
      </p:ext>
    </p:extLst>
  </p:cSld>
  <p:clrMapOvr>
    <a:masterClrMapping/>
  </p:clrMapOvr>
  <p:transition>
    <p:fade/>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San Francisco Divider">
    <p:spTree>
      <p:nvGrpSpPr>
        <p:cNvPr id="1" name=""/>
        <p:cNvGrpSpPr/>
        <p:nvPr/>
      </p:nvGrpSpPr>
      <p:grpSpPr>
        <a:xfrm>
          <a:off x="0" y="0"/>
          <a:ext cx="0" cy="0"/>
          <a:chOff x="0" y="0"/>
          <a:chExt cx="0" cy="0"/>
        </a:xfrm>
      </p:grpSpPr>
      <p:pic>
        <p:nvPicPr>
          <p:cNvPr id="2050" name="Picture 2" descr="C:\Users\Nancy\Documents\NON-WORK STUFF\Photography &amp; Images\Stock Photos and Images\iStock_000001277460Medium.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66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San Francisco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23173104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43000"/>
            <a:ext cx="4305300" cy="5334000"/>
          </a:xfrm>
        </p:spPr>
        <p:txBody>
          <a:bodyPr/>
          <a:lstStyle>
            <a:lvl1pPr>
              <a:defRPr sz="2000"/>
            </a:lvl1pPr>
            <a:lvl2pPr marL="512763"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86300" y="1143000"/>
            <a:ext cx="4305300" cy="5334000"/>
          </a:xfrm>
        </p:spPr>
        <p:txBody>
          <a:bodyPr/>
          <a:lstStyle>
            <a:lvl1pPr>
              <a:defRPr sz="2000"/>
            </a:lvl1pPr>
            <a:lvl2pPr marL="623888"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6"/>
          <p:cNvSpPr>
            <a:spLocks noGrp="1" noChangeArrowheads="1"/>
          </p:cNvSpPr>
          <p:nvPr>
            <p:ph type="sldNum" sz="quarter" idx="12"/>
          </p:nvPr>
        </p:nvSpPr>
        <p:spPr>
          <a:ln/>
        </p:spPr>
        <p:txBody>
          <a:bodyPr/>
          <a:lstStyle>
            <a:lvl1pPr>
              <a:defRPr/>
            </a:lvl1pPr>
          </a:lstStyle>
          <a:p>
            <a:pPr>
              <a:defRPr/>
            </a:pPr>
            <a:fld id="{E0C8B5A1-C4E2-4F3C-8594-715F870354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46574864"/>
      </p:ext>
    </p:extLst>
  </p:cSld>
  <p:clrMapOvr>
    <a:masterClrMapping/>
  </p:clrMapOvr>
  <p:transition>
    <p:fade/>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New York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New York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2443588301"/>
      </p:ext>
    </p:extLst>
  </p:cSld>
  <p:clrMapOvr>
    <a:masterClrMapping/>
  </p:clrMapOvr>
  <p:transition>
    <p:fade/>
  </p:transition>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Sydney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Sydney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2414771474"/>
      </p:ext>
    </p:extLst>
  </p:cSld>
  <p:clrMapOvr>
    <a:masterClrMapping/>
  </p:clrMapOvr>
  <p:transition>
    <p:fade/>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8" descr="cov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ctrTitle" hasCustomPrompt="1"/>
          </p:nvPr>
        </p:nvSpPr>
        <p:spPr>
          <a:xfrm>
            <a:off x="685800" y="3429001"/>
            <a:ext cx="7772400" cy="1219200"/>
          </a:xfrm>
        </p:spPr>
        <p:txBody>
          <a:bodyPr anchor="b"/>
          <a:lstStyle>
            <a:lvl1pPr algn="ctr">
              <a:defRPr sz="3200" baseline="0">
                <a:solidFill>
                  <a:schemeClr val="accent1"/>
                </a:solidFill>
                <a:latin typeface="Verdana" pitchFamily="34" charset="0"/>
              </a:defRPr>
            </a:lvl1pPr>
          </a:lstStyle>
          <a:p>
            <a:r>
              <a:rPr lang="en-US" dirty="0" smtClean="0"/>
              <a:t>Presentation Title</a:t>
            </a:r>
            <a:endParaRPr lang="en-US" dirty="0"/>
          </a:p>
        </p:txBody>
      </p:sp>
      <p:sp>
        <p:nvSpPr>
          <p:cNvPr id="4" name="Text Placeholder 3"/>
          <p:cNvSpPr>
            <a:spLocks noGrp="1"/>
          </p:cNvSpPr>
          <p:nvPr>
            <p:ph type="body" sz="quarter" idx="10" hasCustomPrompt="1"/>
          </p:nvPr>
        </p:nvSpPr>
        <p:spPr>
          <a:xfrm>
            <a:off x="1594624" y="5029239"/>
            <a:ext cx="5954752" cy="1226596"/>
          </a:xfrm>
        </p:spPr>
        <p:txBody>
          <a:bodyPr/>
          <a:lstStyle>
            <a:lvl1pPr marL="0" indent="0" algn="ctr">
              <a:spcBef>
                <a:spcPts val="0"/>
              </a:spcBef>
              <a:buFont typeface="Arial" pitchFamily="34" charset="0"/>
              <a:buNone/>
              <a:defRPr sz="2400" baseline="0">
                <a:solidFill>
                  <a:schemeClr val="accent1"/>
                </a:solidFill>
                <a:latin typeface="Verdana" pitchFamily="34" charset="0"/>
              </a:defRPr>
            </a:lvl1pPr>
          </a:lstStyle>
          <a:p>
            <a:pPr lvl="0"/>
            <a:r>
              <a:rPr lang="en-US" dirty="0" smtClean="0"/>
              <a:t>Presenter Name</a:t>
            </a:r>
            <a:br>
              <a:rPr lang="en-US" dirty="0" smtClean="0"/>
            </a:br>
            <a:r>
              <a:rPr lang="en-US" dirty="0" smtClean="0"/>
              <a:t>Presenter Title</a:t>
            </a:r>
            <a:br>
              <a:rPr lang="en-US" dirty="0" smtClean="0"/>
            </a:br>
            <a:r>
              <a:rPr lang="en-US" dirty="0" smtClean="0"/>
              <a:t>Date</a:t>
            </a:r>
          </a:p>
        </p:txBody>
      </p:sp>
      <p:sp>
        <p:nvSpPr>
          <p:cNvPr id="5" name="Text Placeholder 4"/>
          <p:cNvSpPr>
            <a:spLocks noGrp="1"/>
          </p:cNvSpPr>
          <p:nvPr>
            <p:ph type="body" sz="quarter" idx="11" hasCustomPrompt="1"/>
          </p:nvPr>
        </p:nvSpPr>
        <p:spPr>
          <a:xfrm>
            <a:off x="244474" y="5428736"/>
            <a:ext cx="1213623" cy="814688"/>
          </a:xfrm>
          <a:ln w="12700">
            <a:noFill/>
            <a:prstDash val="dash"/>
          </a:ln>
        </p:spPr>
        <p:txBody>
          <a:bodyPr wrap="none" anchor="ctr"/>
          <a:lstStyle>
            <a:lvl1pPr marL="0" indent="0" algn="ctr">
              <a:buFont typeface="Arial" pitchFamily="34" charset="0"/>
              <a:buNone/>
              <a:defRPr sz="1200">
                <a:solidFill>
                  <a:schemeClr val="tx2"/>
                </a:solidFill>
              </a:defRPr>
            </a:lvl1pPr>
          </a:lstStyle>
          <a:p>
            <a:pPr lvl="0"/>
            <a:r>
              <a:rPr lang="en-US" dirty="0" smtClean="0"/>
              <a:t>CUSTOMER</a:t>
            </a:r>
            <a:br>
              <a:rPr lang="en-US" dirty="0" smtClean="0"/>
            </a:br>
            <a:r>
              <a:rPr lang="en-US" dirty="0" smtClean="0"/>
              <a:t>LOGO</a:t>
            </a:r>
            <a:endParaRPr lang="en-US" dirty="0"/>
          </a:p>
        </p:txBody>
      </p:sp>
    </p:spTree>
    <p:extLst>
      <p:ext uri="{BB962C8B-B14F-4D97-AF65-F5344CB8AC3E}">
        <p14:creationId xmlns:p14="http://schemas.microsoft.com/office/powerpoint/2010/main" val="1926843512"/>
      </p:ext>
    </p:extLst>
  </p:cSld>
  <p:clrMapOvr>
    <a:masterClrMapping/>
  </p:clrMapOvr>
  <p:transition>
    <p:fade/>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143000"/>
            <a:ext cx="8669338" cy="5334000"/>
          </a:xfrm>
        </p:spPr>
        <p:txBody>
          <a:bodyPr/>
          <a:lstStyle>
            <a:lvl1pPr>
              <a:spcBef>
                <a:spcPts val="600"/>
              </a:spcBef>
              <a:spcAft>
                <a:spcPts val="600"/>
              </a:spcAft>
              <a:defRPr sz="2400"/>
            </a:lvl1pPr>
            <a:lvl2pPr>
              <a:spcBef>
                <a:spcPts val="0"/>
              </a:spcBef>
              <a:defRPr sz="2000">
                <a:solidFill>
                  <a:schemeClr val="accent5"/>
                </a:solidFill>
              </a:defRPr>
            </a:lvl2pPr>
            <a:lvl3pPr>
              <a:spcBef>
                <a:spcPts val="300"/>
              </a:spcBef>
              <a:defRPr sz="1800">
                <a:solidFill>
                  <a:schemeClr val="accent5"/>
                </a:solidFill>
              </a:defRPr>
            </a:lvl3pPr>
            <a:lvl4pPr>
              <a:spcBef>
                <a:spcPts val="300"/>
              </a:spcBef>
              <a:defRPr sz="1600">
                <a:solidFill>
                  <a:schemeClr val="accent5"/>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Rectangle 6"/>
          <p:cNvSpPr>
            <a:spLocks noGrp="1" noChangeArrowheads="1"/>
          </p:cNvSpPr>
          <p:nvPr>
            <p:ph type="sldNum" sz="quarter" idx="12"/>
          </p:nvPr>
        </p:nvSpPr>
        <p:spPr>
          <a:ln/>
        </p:spPr>
        <p:txBody>
          <a:bodyPr/>
          <a:lstStyle>
            <a:lvl1pPr>
              <a:defRPr/>
            </a:lvl1pPr>
          </a:lstStyle>
          <a:p>
            <a:pPr>
              <a:defRPr/>
            </a:pPr>
            <a:fld id="{36997F3D-43D4-440E-8E6B-224B8DD9E32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34847867"/>
      </p:ext>
    </p:extLst>
  </p:cSld>
  <p:clrMapOvr>
    <a:masterClrMapping/>
  </p:clrMapOvr>
  <p:transition>
    <p:fade/>
  </p:transition>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lvl1pPr>
              <a:defRPr/>
            </a:lvl1pPr>
          </a:lstStyle>
          <a:p>
            <a:pPr>
              <a:defRPr/>
            </a:pPr>
            <a:fld id="{7C12710A-0C1E-4CBF-873A-B22D6BF9AE85}" type="slidenum">
              <a:rPr lang="en-US">
                <a:solidFill>
                  <a:srgbClr val="FFFFFF"/>
                </a:solidFill>
              </a:rPr>
              <a:pPr>
                <a:defRPr/>
              </a:pPr>
              <a:t>‹#›</a:t>
            </a:fld>
            <a:endParaRPr lang="en-US">
              <a:solidFill>
                <a:srgbClr val="FFFFFF"/>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01885613"/>
      </p:ext>
    </p:extLst>
  </p:cSld>
  <p:clrMapOvr>
    <a:masterClrMapping/>
  </p:clrMapOvr>
  <p:transition>
    <p:fade/>
  </p:transition>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43000"/>
            <a:ext cx="4305300" cy="5334000"/>
          </a:xfrm>
        </p:spPr>
        <p:txBody>
          <a:bodyPr/>
          <a:lstStyle>
            <a:lvl1pPr>
              <a:defRPr sz="2000"/>
            </a:lvl1pPr>
            <a:lvl2pPr marL="512763"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86300" y="1143000"/>
            <a:ext cx="4305300" cy="5334000"/>
          </a:xfrm>
        </p:spPr>
        <p:txBody>
          <a:bodyPr/>
          <a:lstStyle>
            <a:lvl1pPr>
              <a:defRPr sz="2000"/>
            </a:lvl1pPr>
            <a:lvl2pPr marL="623888"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6"/>
          <p:cNvSpPr>
            <a:spLocks noGrp="1" noChangeArrowheads="1"/>
          </p:cNvSpPr>
          <p:nvPr>
            <p:ph type="sldNum" sz="quarter" idx="12"/>
          </p:nvPr>
        </p:nvSpPr>
        <p:spPr>
          <a:ln/>
        </p:spPr>
        <p:txBody>
          <a:bodyPr/>
          <a:lstStyle>
            <a:lvl1pPr>
              <a:defRPr/>
            </a:lvl1pPr>
          </a:lstStyle>
          <a:p>
            <a:pPr>
              <a:defRPr/>
            </a:pPr>
            <a:fld id="{E0C8B5A1-C4E2-4F3C-8594-715F870354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82083152"/>
      </p:ext>
    </p:extLst>
  </p:cSld>
  <p:clrMapOvr>
    <a:masterClrMapping/>
  </p:clrMapOvr>
  <p:transition>
    <p:fade/>
  </p:transition>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4475" y="1143000"/>
            <a:ext cx="4252913"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4475" y="1782761"/>
            <a:ext cx="4252913"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856163" y="11430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56163" y="1782761"/>
            <a:ext cx="4041775"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6"/>
          <p:cNvSpPr>
            <a:spLocks noGrp="1" noChangeArrowheads="1"/>
          </p:cNvSpPr>
          <p:nvPr>
            <p:ph type="sldNum" sz="quarter" idx="12"/>
          </p:nvPr>
        </p:nvSpPr>
        <p:spPr>
          <a:ln/>
        </p:spPr>
        <p:txBody>
          <a:bodyPr/>
          <a:lstStyle>
            <a:lvl1pPr>
              <a:defRPr/>
            </a:lvl1pPr>
          </a:lstStyle>
          <a:p>
            <a:pPr>
              <a:defRPr/>
            </a:pPr>
            <a:fld id="{3DB4CE2C-77F4-4C0C-A25C-200081A8A01B}" type="slidenum">
              <a:rPr lang="en-US">
                <a:solidFill>
                  <a:srgbClr val="FFFFFF"/>
                </a:solidFill>
              </a:rPr>
              <a:pPr>
                <a:defRPr/>
              </a:pPr>
              <a:t>‹#›</a:t>
            </a:fld>
            <a:endParaRPr lang="en-US">
              <a:solidFill>
                <a:srgbClr val="FFFFFF"/>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66449557"/>
      </p:ext>
    </p:extLst>
  </p:cSld>
  <p:clrMapOvr>
    <a:masterClrMapping/>
  </p:clrMapOvr>
  <p:transition>
    <p:fade/>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7F041627-F451-4191-8AD7-E0FA9E789B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61921567"/>
      </p:ext>
    </p:extLst>
  </p:cSld>
  <p:clrMapOvr>
    <a:masterClrMapping/>
  </p:clrMapOvr>
  <p:transition>
    <p:fade/>
  </p:transition>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accent1"/>
                </a:solidFill>
              </a:defRPr>
            </a:lvl1pPr>
          </a:lstStyle>
          <a:p>
            <a:pPr lvl="0"/>
            <a:r>
              <a:rPr lang="en-US" dirty="0" smtClean="0"/>
              <a:t>Divider Slide Subtitle</a:t>
            </a:r>
          </a:p>
        </p:txBody>
      </p:sp>
    </p:spTree>
    <p:extLst>
      <p:ext uri="{BB962C8B-B14F-4D97-AF65-F5344CB8AC3E}">
        <p14:creationId xmlns:p14="http://schemas.microsoft.com/office/powerpoint/2010/main" val="1446329494"/>
      </p:ext>
    </p:extLst>
  </p:cSld>
  <p:clrMapOvr>
    <a:masterClrMapping/>
  </p:clrMapOvr>
  <p:transition>
    <p:fade/>
  </p:transition>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San Francisco Divider">
    <p:spTree>
      <p:nvGrpSpPr>
        <p:cNvPr id="1" name=""/>
        <p:cNvGrpSpPr/>
        <p:nvPr/>
      </p:nvGrpSpPr>
      <p:grpSpPr>
        <a:xfrm>
          <a:off x="0" y="0"/>
          <a:ext cx="0" cy="0"/>
          <a:chOff x="0" y="0"/>
          <a:chExt cx="0" cy="0"/>
        </a:xfrm>
      </p:grpSpPr>
      <p:pic>
        <p:nvPicPr>
          <p:cNvPr id="2050" name="Picture 2" descr="C:\Users\Nancy\Documents\NON-WORK STUFF\Photography &amp; Images\Stock Photos and Images\iStock_000001277460Medium.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66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San Francisco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342712291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4475" y="1143000"/>
            <a:ext cx="4252913"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4475" y="1782761"/>
            <a:ext cx="4252913"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856163" y="11430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56163" y="1782761"/>
            <a:ext cx="4041775"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6"/>
          <p:cNvSpPr>
            <a:spLocks noGrp="1" noChangeArrowheads="1"/>
          </p:cNvSpPr>
          <p:nvPr>
            <p:ph type="sldNum" sz="quarter" idx="12"/>
          </p:nvPr>
        </p:nvSpPr>
        <p:spPr>
          <a:ln/>
        </p:spPr>
        <p:txBody>
          <a:bodyPr/>
          <a:lstStyle>
            <a:lvl1pPr>
              <a:defRPr/>
            </a:lvl1pPr>
          </a:lstStyle>
          <a:p>
            <a:pPr>
              <a:defRPr/>
            </a:pPr>
            <a:fld id="{3DB4CE2C-77F4-4C0C-A25C-200081A8A01B}" type="slidenum">
              <a:rPr lang="en-US">
                <a:solidFill>
                  <a:srgbClr val="FFFFFF"/>
                </a:solidFill>
              </a:rPr>
              <a:pPr>
                <a:defRPr/>
              </a:pPr>
              <a:t>‹#›</a:t>
            </a:fld>
            <a:endParaRPr lang="en-US">
              <a:solidFill>
                <a:srgbClr val="FFFFFF"/>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2814987"/>
      </p:ext>
    </p:extLst>
  </p:cSld>
  <p:clrMapOvr>
    <a:masterClrMapping/>
  </p:clrMapOvr>
  <p:transition>
    <p:fade/>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New York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New York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2958202905"/>
      </p:ext>
    </p:extLst>
  </p:cSld>
  <p:clrMapOvr>
    <a:masterClrMapping/>
  </p:clrMapOvr>
  <p:transition>
    <p:fade/>
  </p:transition>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Sydney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Sydney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2665907485"/>
      </p:ext>
    </p:extLst>
  </p:cSld>
  <p:clrMapOvr>
    <a:masterClrMapping/>
  </p:clrMapOvr>
  <p:transition>
    <p:fade/>
  </p:transition>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8" descr="cov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ctrTitle" hasCustomPrompt="1"/>
          </p:nvPr>
        </p:nvSpPr>
        <p:spPr>
          <a:xfrm>
            <a:off x="685800" y="3429001"/>
            <a:ext cx="7772400" cy="1219200"/>
          </a:xfrm>
        </p:spPr>
        <p:txBody>
          <a:bodyPr anchor="b"/>
          <a:lstStyle>
            <a:lvl1pPr algn="ctr">
              <a:defRPr sz="3200" baseline="0">
                <a:solidFill>
                  <a:schemeClr val="accent1"/>
                </a:solidFill>
                <a:latin typeface="Verdana" pitchFamily="34" charset="0"/>
              </a:defRPr>
            </a:lvl1pPr>
          </a:lstStyle>
          <a:p>
            <a:r>
              <a:rPr lang="en-US" dirty="0" smtClean="0"/>
              <a:t>Presentation Title</a:t>
            </a:r>
            <a:endParaRPr lang="en-US" dirty="0"/>
          </a:p>
        </p:txBody>
      </p:sp>
      <p:sp>
        <p:nvSpPr>
          <p:cNvPr id="4" name="Text Placeholder 3"/>
          <p:cNvSpPr>
            <a:spLocks noGrp="1"/>
          </p:cNvSpPr>
          <p:nvPr>
            <p:ph type="body" sz="quarter" idx="10" hasCustomPrompt="1"/>
          </p:nvPr>
        </p:nvSpPr>
        <p:spPr>
          <a:xfrm>
            <a:off x="1594624" y="5029239"/>
            <a:ext cx="5954752" cy="1226596"/>
          </a:xfrm>
        </p:spPr>
        <p:txBody>
          <a:bodyPr/>
          <a:lstStyle>
            <a:lvl1pPr marL="0" indent="0" algn="ctr">
              <a:spcBef>
                <a:spcPts val="0"/>
              </a:spcBef>
              <a:buFont typeface="Arial" pitchFamily="34" charset="0"/>
              <a:buNone/>
              <a:defRPr sz="2400" baseline="0">
                <a:solidFill>
                  <a:schemeClr val="accent1"/>
                </a:solidFill>
                <a:latin typeface="Verdana" pitchFamily="34" charset="0"/>
              </a:defRPr>
            </a:lvl1pPr>
          </a:lstStyle>
          <a:p>
            <a:pPr lvl="0"/>
            <a:r>
              <a:rPr lang="en-US" dirty="0" smtClean="0"/>
              <a:t>Presenter Name</a:t>
            </a:r>
            <a:br>
              <a:rPr lang="en-US" dirty="0" smtClean="0"/>
            </a:br>
            <a:r>
              <a:rPr lang="en-US" dirty="0" smtClean="0"/>
              <a:t>Presenter Title</a:t>
            </a:r>
            <a:br>
              <a:rPr lang="en-US" dirty="0" smtClean="0"/>
            </a:br>
            <a:r>
              <a:rPr lang="en-US" dirty="0" smtClean="0"/>
              <a:t>Date</a:t>
            </a:r>
          </a:p>
        </p:txBody>
      </p:sp>
      <p:sp>
        <p:nvSpPr>
          <p:cNvPr id="5" name="Text Placeholder 4"/>
          <p:cNvSpPr>
            <a:spLocks noGrp="1"/>
          </p:cNvSpPr>
          <p:nvPr>
            <p:ph type="body" sz="quarter" idx="11" hasCustomPrompt="1"/>
          </p:nvPr>
        </p:nvSpPr>
        <p:spPr>
          <a:xfrm>
            <a:off x="244474" y="5428736"/>
            <a:ext cx="1213623" cy="814688"/>
          </a:xfrm>
          <a:ln w="12700">
            <a:noFill/>
            <a:prstDash val="dash"/>
          </a:ln>
        </p:spPr>
        <p:txBody>
          <a:bodyPr wrap="none" anchor="ctr"/>
          <a:lstStyle>
            <a:lvl1pPr marL="0" indent="0" algn="ctr">
              <a:buFont typeface="Arial" pitchFamily="34" charset="0"/>
              <a:buNone/>
              <a:defRPr sz="1200">
                <a:solidFill>
                  <a:schemeClr val="tx2"/>
                </a:solidFill>
              </a:defRPr>
            </a:lvl1pPr>
          </a:lstStyle>
          <a:p>
            <a:pPr lvl="0"/>
            <a:r>
              <a:rPr lang="en-US" dirty="0" smtClean="0"/>
              <a:t>CUSTOMER</a:t>
            </a:r>
            <a:br>
              <a:rPr lang="en-US" dirty="0" smtClean="0"/>
            </a:br>
            <a:r>
              <a:rPr lang="en-US" dirty="0" smtClean="0"/>
              <a:t>LOGO</a:t>
            </a:r>
            <a:endParaRPr lang="en-US" dirty="0"/>
          </a:p>
        </p:txBody>
      </p:sp>
    </p:spTree>
    <p:extLst>
      <p:ext uri="{BB962C8B-B14F-4D97-AF65-F5344CB8AC3E}">
        <p14:creationId xmlns:p14="http://schemas.microsoft.com/office/powerpoint/2010/main" val="2322469235"/>
      </p:ext>
    </p:extLst>
  </p:cSld>
  <p:clrMapOvr>
    <a:masterClrMapping/>
  </p:clrMapOvr>
  <p:transition>
    <p:fade/>
  </p:transition>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143000"/>
            <a:ext cx="8669338" cy="5334000"/>
          </a:xfrm>
        </p:spPr>
        <p:txBody>
          <a:bodyPr/>
          <a:lstStyle>
            <a:lvl1pPr>
              <a:spcBef>
                <a:spcPts val="600"/>
              </a:spcBef>
              <a:spcAft>
                <a:spcPts val="600"/>
              </a:spcAft>
              <a:defRPr sz="2400"/>
            </a:lvl1pPr>
            <a:lvl2pPr>
              <a:spcBef>
                <a:spcPts val="0"/>
              </a:spcBef>
              <a:defRPr sz="2000">
                <a:solidFill>
                  <a:schemeClr val="accent5"/>
                </a:solidFill>
              </a:defRPr>
            </a:lvl2pPr>
            <a:lvl3pPr>
              <a:spcBef>
                <a:spcPts val="300"/>
              </a:spcBef>
              <a:defRPr sz="1800">
                <a:solidFill>
                  <a:schemeClr val="accent5"/>
                </a:solidFill>
              </a:defRPr>
            </a:lvl3pPr>
            <a:lvl4pPr>
              <a:spcBef>
                <a:spcPts val="300"/>
              </a:spcBef>
              <a:defRPr sz="1600">
                <a:solidFill>
                  <a:schemeClr val="accent5"/>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Rectangle 6"/>
          <p:cNvSpPr>
            <a:spLocks noGrp="1" noChangeArrowheads="1"/>
          </p:cNvSpPr>
          <p:nvPr>
            <p:ph type="sldNum" sz="quarter" idx="12"/>
          </p:nvPr>
        </p:nvSpPr>
        <p:spPr>
          <a:ln/>
        </p:spPr>
        <p:txBody>
          <a:bodyPr/>
          <a:lstStyle>
            <a:lvl1pPr>
              <a:defRPr/>
            </a:lvl1pPr>
          </a:lstStyle>
          <a:p>
            <a:pPr>
              <a:defRPr/>
            </a:pPr>
            <a:fld id="{36997F3D-43D4-440E-8E6B-224B8DD9E32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12340390"/>
      </p:ext>
    </p:extLst>
  </p:cSld>
  <p:clrMapOvr>
    <a:masterClrMapping/>
  </p:clrMapOvr>
  <p:transition>
    <p:fade/>
  </p:transition>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lvl1pPr>
              <a:defRPr/>
            </a:lvl1pPr>
          </a:lstStyle>
          <a:p>
            <a:pPr>
              <a:defRPr/>
            </a:pPr>
            <a:fld id="{7C12710A-0C1E-4CBF-873A-B22D6BF9AE85}" type="slidenum">
              <a:rPr lang="en-US">
                <a:solidFill>
                  <a:srgbClr val="FFFFFF"/>
                </a:solidFill>
              </a:rPr>
              <a:pPr>
                <a:defRPr/>
              </a:pPr>
              <a:t>‹#›</a:t>
            </a:fld>
            <a:endParaRPr lang="en-US">
              <a:solidFill>
                <a:srgbClr val="FFFFFF"/>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75579851"/>
      </p:ext>
    </p:extLst>
  </p:cSld>
  <p:clrMapOvr>
    <a:masterClrMapping/>
  </p:clrMapOvr>
  <p:transition>
    <p:fade/>
  </p:transition>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43000"/>
            <a:ext cx="4305300" cy="5334000"/>
          </a:xfrm>
        </p:spPr>
        <p:txBody>
          <a:bodyPr/>
          <a:lstStyle>
            <a:lvl1pPr>
              <a:defRPr sz="2000"/>
            </a:lvl1pPr>
            <a:lvl2pPr marL="512763"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86300" y="1143000"/>
            <a:ext cx="4305300" cy="5334000"/>
          </a:xfrm>
        </p:spPr>
        <p:txBody>
          <a:bodyPr/>
          <a:lstStyle>
            <a:lvl1pPr>
              <a:defRPr sz="2000"/>
            </a:lvl1pPr>
            <a:lvl2pPr marL="623888"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6"/>
          <p:cNvSpPr>
            <a:spLocks noGrp="1" noChangeArrowheads="1"/>
          </p:cNvSpPr>
          <p:nvPr>
            <p:ph type="sldNum" sz="quarter" idx="12"/>
          </p:nvPr>
        </p:nvSpPr>
        <p:spPr>
          <a:ln/>
        </p:spPr>
        <p:txBody>
          <a:bodyPr/>
          <a:lstStyle>
            <a:lvl1pPr>
              <a:defRPr/>
            </a:lvl1pPr>
          </a:lstStyle>
          <a:p>
            <a:pPr>
              <a:defRPr/>
            </a:pPr>
            <a:fld id="{E0C8B5A1-C4E2-4F3C-8594-715F870354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52320440"/>
      </p:ext>
    </p:extLst>
  </p:cSld>
  <p:clrMapOvr>
    <a:masterClrMapping/>
  </p:clrMapOvr>
  <p:transition>
    <p:fade/>
  </p:transition>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4475" y="1143000"/>
            <a:ext cx="4252913"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4475" y="1782761"/>
            <a:ext cx="4252913"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856163" y="11430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56163" y="1782761"/>
            <a:ext cx="4041775"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6"/>
          <p:cNvSpPr>
            <a:spLocks noGrp="1" noChangeArrowheads="1"/>
          </p:cNvSpPr>
          <p:nvPr>
            <p:ph type="sldNum" sz="quarter" idx="12"/>
          </p:nvPr>
        </p:nvSpPr>
        <p:spPr>
          <a:ln/>
        </p:spPr>
        <p:txBody>
          <a:bodyPr/>
          <a:lstStyle>
            <a:lvl1pPr>
              <a:defRPr/>
            </a:lvl1pPr>
          </a:lstStyle>
          <a:p>
            <a:pPr>
              <a:defRPr/>
            </a:pPr>
            <a:fld id="{3DB4CE2C-77F4-4C0C-A25C-200081A8A01B}" type="slidenum">
              <a:rPr lang="en-US">
                <a:solidFill>
                  <a:srgbClr val="FFFFFF"/>
                </a:solidFill>
              </a:rPr>
              <a:pPr>
                <a:defRPr/>
              </a:pPr>
              <a:t>‹#›</a:t>
            </a:fld>
            <a:endParaRPr lang="en-US">
              <a:solidFill>
                <a:srgbClr val="FFFFFF"/>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4537369"/>
      </p:ext>
    </p:extLst>
  </p:cSld>
  <p:clrMapOvr>
    <a:masterClrMapping/>
  </p:clrMapOvr>
  <p:transition>
    <p:fade/>
  </p:transition>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7F041627-F451-4191-8AD7-E0FA9E789B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42420889"/>
      </p:ext>
    </p:extLst>
  </p:cSld>
  <p:clrMapOvr>
    <a:masterClrMapping/>
  </p:clrMapOvr>
  <p:transition>
    <p:fade/>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accent1"/>
                </a:solidFill>
              </a:defRPr>
            </a:lvl1pPr>
          </a:lstStyle>
          <a:p>
            <a:pPr lvl="0"/>
            <a:r>
              <a:rPr lang="en-US" dirty="0" smtClean="0"/>
              <a:t>Divider Slide Subtitle</a:t>
            </a:r>
          </a:p>
        </p:txBody>
      </p:sp>
    </p:spTree>
    <p:extLst>
      <p:ext uri="{BB962C8B-B14F-4D97-AF65-F5344CB8AC3E}">
        <p14:creationId xmlns:p14="http://schemas.microsoft.com/office/powerpoint/2010/main" val="2574777538"/>
      </p:ext>
    </p:extLst>
  </p:cSld>
  <p:clrMapOvr>
    <a:masterClrMapping/>
  </p:clrMapOvr>
  <p:transition>
    <p:fade/>
  </p:transition>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San Francisco Divider">
    <p:spTree>
      <p:nvGrpSpPr>
        <p:cNvPr id="1" name=""/>
        <p:cNvGrpSpPr/>
        <p:nvPr/>
      </p:nvGrpSpPr>
      <p:grpSpPr>
        <a:xfrm>
          <a:off x="0" y="0"/>
          <a:ext cx="0" cy="0"/>
          <a:chOff x="0" y="0"/>
          <a:chExt cx="0" cy="0"/>
        </a:xfrm>
      </p:grpSpPr>
      <p:pic>
        <p:nvPicPr>
          <p:cNvPr id="2050" name="Picture 2" descr="C:\Users\Nancy\Documents\NON-WORK STUFF\Photography &amp; Images\Stock Photos and Images\iStock_000001277460Medium.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66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San Francisco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52539849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7F041627-F451-4191-8AD7-E0FA9E789B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07447448"/>
      </p:ext>
    </p:extLst>
  </p:cSld>
  <p:clrMapOvr>
    <a:masterClrMapping/>
  </p:clrMapOvr>
  <p:transition>
    <p:fade/>
  </p:transition>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New York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New York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300570218"/>
      </p:ext>
    </p:extLst>
  </p:cSld>
  <p:clrMapOvr>
    <a:masterClrMapping/>
  </p:clrMapOvr>
  <p:transition>
    <p:fade/>
  </p:transition>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Sydney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Sydney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4086130510"/>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accent1"/>
                </a:solidFill>
              </a:defRPr>
            </a:lvl1pPr>
          </a:lstStyle>
          <a:p>
            <a:pPr lvl="0"/>
            <a:r>
              <a:rPr lang="en-US" dirty="0" smtClean="0"/>
              <a:t>Divider Slide Subtitle</a:t>
            </a:r>
          </a:p>
        </p:txBody>
      </p:sp>
    </p:spTree>
    <p:extLst>
      <p:ext uri="{BB962C8B-B14F-4D97-AF65-F5344CB8AC3E}">
        <p14:creationId xmlns:p14="http://schemas.microsoft.com/office/powerpoint/2010/main" val="1438066870"/>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an Francisco Divider">
    <p:spTree>
      <p:nvGrpSpPr>
        <p:cNvPr id="1" name=""/>
        <p:cNvGrpSpPr/>
        <p:nvPr/>
      </p:nvGrpSpPr>
      <p:grpSpPr>
        <a:xfrm>
          <a:off x="0" y="0"/>
          <a:ext cx="0" cy="0"/>
          <a:chOff x="0" y="0"/>
          <a:chExt cx="0" cy="0"/>
        </a:xfrm>
      </p:grpSpPr>
      <p:pic>
        <p:nvPicPr>
          <p:cNvPr id="2050" name="Picture 2" descr="C:\Users\Nancy\Documents\NON-WORK STUFF\Photography &amp; Images\Stock Photos and Images\iStock_000001277460Medium.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66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San Francisco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55722944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New York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New York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46692175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lvl1pPr>
              <a:defRPr/>
            </a:lvl1pPr>
          </a:lstStyle>
          <a:p>
            <a:pPr>
              <a:defRPr/>
            </a:pPr>
            <a:fld id="{7C12710A-0C1E-4CBF-873A-B22D6BF9AE85}" type="slidenum">
              <a:rPr lang="en-US"/>
              <a:pPr>
                <a:defRPr/>
              </a:pPr>
              <a:t>‹#›</a:t>
            </a:fld>
            <a:endParaRPr lang="en-US"/>
          </a:p>
        </p:txBody>
      </p:sp>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ydney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Sydney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420965429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8" descr="cov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ctrTitle" hasCustomPrompt="1"/>
          </p:nvPr>
        </p:nvSpPr>
        <p:spPr>
          <a:xfrm>
            <a:off x="685800" y="3429001"/>
            <a:ext cx="7772400" cy="1219200"/>
          </a:xfrm>
        </p:spPr>
        <p:txBody>
          <a:bodyPr anchor="b"/>
          <a:lstStyle>
            <a:lvl1pPr algn="ctr">
              <a:defRPr sz="3200" baseline="0">
                <a:solidFill>
                  <a:schemeClr val="accent1"/>
                </a:solidFill>
                <a:latin typeface="Verdana" pitchFamily="34" charset="0"/>
              </a:defRPr>
            </a:lvl1pPr>
          </a:lstStyle>
          <a:p>
            <a:r>
              <a:rPr lang="en-US" dirty="0" smtClean="0"/>
              <a:t>Presentation Title</a:t>
            </a:r>
            <a:endParaRPr lang="en-US" dirty="0"/>
          </a:p>
        </p:txBody>
      </p:sp>
      <p:sp>
        <p:nvSpPr>
          <p:cNvPr id="4" name="Text Placeholder 3"/>
          <p:cNvSpPr>
            <a:spLocks noGrp="1"/>
          </p:cNvSpPr>
          <p:nvPr>
            <p:ph type="body" sz="quarter" idx="10" hasCustomPrompt="1"/>
          </p:nvPr>
        </p:nvSpPr>
        <p:spPr>
          <a:xfrm>
            <a:off x="1594624" y="5029239"/>
            <a:ext cx="5954752" cy="1226596"/>
          </a:xfrm>
        </p:spPr>
        <p:txBody>
          <a:bodyPr/>
          <a:lstStyle>
            <a:lvl1pPr marL="0" indent="0" algn="ctr">
              <a:spcBef>
                <a:spcPts val="0"/>
              </a:spcBef>
              <a:buFont typeface="Arial" pitchFamily="34" charset="0"/>
              <a:buNone/>
              <a:defRPr sz="2400" baseline="0">
                <a:solidFill>
                  <a:schemeClr val="accent1"/>
                </a:solidFill>
                <a:latin typeface="Verdana" pitchFamily="34" charset="0"/>
              </a:defRPr>
            </a:lvl1pPr>
          </a:lstStyle>
          <a:p>
            <a:pPr lvl="0"/>
            <a:r>
              <a:rPr lang="en-US" dirty="0" smtClean="0"/>
              <a:t>Presenter Name</a:t>
            </a:r>
            <a:br>
              <a:rPr lang="en-US" dirty="0" smtClean="0"/>
            </a:br>
            <a:r>
              <a:rPr lang="en-US" dirty="0" smtClean="0"/>
              <a:t>Presenter Title</a:t>
            </a:r>
            <a:br>
              <a:rPr lang="en-US" dirty="0" smtClean="0"/>
            </a:br>
            <a:r>
              <a:rPr lang="en-US" dirty="0" smtClean="0"/>
              <a:t>Date</a:t>
            </a:r>
          </a:p>
        </p:txBody>
      </p:sp>
      <p:sp>
        <p:nvSpPr>
          <p:cNvPr id="5" name="Text Placeholder 4"/>
          <p:cNvSpPr>
            <a:spLocks noGrp="1"/>
          </p:cNvSpPr>
          <p:nvPr>
            <p:ph type="body" sz="quarter" idx="11" hasCustomPrompt="1"/>
          </p:nvPr>
        </p:nvSpPr>
        <p:spPr>
          <a:xfrm>
            <a:off x="244474" y="5428736"/>
            <a:ext cx="1213623" cy="814688"/>
          </a:xfrm>
          <a:ln w="12700">
            <a:noFill/>
            <a:prstDash val="dash"/>
          </a:ln>
        </p:spPr>
        <p:txBody>
          <a:bodyPr wrap="none" anchor="ctr"/>
          <a:lstStyle>
            <a:lvl1pPr marL="0" indent="0" algn="ctr">
              <a:buFont typeface="Arial" pitchFamily="34" charset="0"/>
              <a:buNone/>
              <a:defRPr sz="1200">
                <a:solidFill>
                  <a:schemeClr val="tx2"/>
                </a:solidFill>
              </a:defRPr>
            </a:lvl1pPr>
          </a:lstStyle>
          <a:p>
            <a:pPr lvl="0"/>
            <a:r>
              <a:rPr lang="en-US" dirty="0" smtClean="0"/>
              <a:t>CUSTOMER</a:t>
            </a:r>
            <a:br>
              <a:rPr lang="en-US" dirty="0" smtClean="0"/>
            </a:br>
            <a:r>
              <a:rPr lang="en-US" dirty="0" smtClean="0"/>
              <a:t>LOGO</a:t>
            </a:r>
            <a:endParaRPr lang="en-US" dirty="0"/>
          </a:p>
        </p:txBody>
      </p:sp>
    </p:spTree>
    <p:extLst>
      <p:ext uri="{BB962C8B-B14F-4D97-AF65-F5344CB8AC3E}">
        <p14:creationId xmlns:p14="http://schemas.microsoft.com/office/powerpoint/2010/main" val="198721735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143000"/>
            <a:ext cx="8669338" cy="5334000"/>
          </a:xfrm>
        </p:spPr>
        <p:txBody>
          <a:bodyPr/>
          <a:lstStyle>
            <a:lvl1pPr>
              <a:spcBef>
                <a:spcPts val="600"/>
              </a:spcBef>
              <a:spcAft>
                <a:spcPts val="600"/>
              </a:spcAft>
              <a:defRPr sz="2400"/>
            </a:lvl1pPr>
            <a:lvl2pPr>
              <a:spcBef>
                <a:spcPts val="0"/>
              </a:spcBef>
              <a:defRPr sz="2000">
                <a:solidFill>
                  <a:schemeClr val="accent5"/>
                </a:solidFill>
              </a:defRPr>
            </a:lvl2pPr>
            <a:lvl3pPr>
              <a:spcBef>
                <a:spcPts val="300"/>
              </a:spcBef>
              <a:defRPr sz="1800">
                <a:solidFill>
                  <a:schemeClr val="accent5"/>
                </a:solidFill>
              </a:defRPr>
            </a:lvl3pPr>
            <a:lvl4pPr>
              <a:spcBef>
                <a:spcPts val="300"/>
              </a:spcBef>
              <a:defRPr sz="1600">
                <a:solidFill>
                  <a:schemeClr val="accent5"/>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Rectangle 6"/>
          <p:cNvSpPr>
            <a:spLocks noGrp="1" noChangeArrowheads="1"/>
          </p:cNvSpPr>
          <p:nvPr>
            <p:ph type="sldNum" sz="quarter" idx="12"/>
          </p:nvPr>
        </p:nvSpPr>
        <p:spPr>
          <a:ln/>
        </p:spPr>
        <p:txBody>
          <a:bodyPr/>
          <a:lstStyle>
            <a:lvl1pPr>
              <a:defRPr/>
            </a:lvl1pPr>
          </a:lstStyle>
          <a:p>
            <a:pPr>
              <a:defRPr/>
            </a:pPr>
            <a:fld id="{36997F3D-43D4-440E-8E6B-224B8DD9E32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85858829"/>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lvl1pPr>
              <a:defRPr/>
            </a:lvl1pPr>
          </a:lstStyle>
          <a:p>
            <a:pPr>
              <a:defRPr/>
            </a:pPr>
            <a:fld id="{7C12710A-0C1E-4CBF-873A-B22D6BF9AE85}" type="slidenum">
              <a:rPr lang="en-US">
                <a:solidFill>
                  <a:srgbClr val="FFFFFF"/>
                </a:solidFill>
              </a:rPr>
              <a:pPr>
                <a:defRPr/>
              </a:pPr>
              <a:t>‹#›</a:t>
            </a:fld>
            <a:endParaRPr lang="en-US">
              <a:solidFill>
                <a:srgbClr val="FFFFFF"/>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75670006"/>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43000"/>
            <a:ext cx="4305300" cy="5334000"/>
          </a:xfrm>
        </p:spPr>
        <p:txBody>
          <a:bodyPr/>
          <a:lstStyle>
            <a:lvl1pPr>
              <a:defRPr sz="2000"/>
            </a:lvl1pPr>
            <a:lvl2pPr marL="512763"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86300" y="1143000"/>
            <a:ext cx="4305300" cy="5334000"/>
          </a:xfrm>
        </p:spPr>
        <p:txBody>
          <a:bodyPr/>
          <a:lstStyle>
            <a:lvl1pPr>
              <a:defRPr sz="2000"/>
            </a:lvl1pPr>
            <a:lvl2pPr marL="623888"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6"/>
          <p:cNvSpPr>
            <a:spLocks noGrp="1" noChangeArrowheads="1"/>
          </p:cNvSpPr>
          <p:nvPr>
            <p:ph type="sldNum" sz="quarter" idx="12"/>
          </p:nvPr>
        </p:nvSpPr>
        <p:spPr>
          <a:ln/>
        </p:spPr>
        <p:txBody>
          <a:bodyPr/>
          <a:lstStyle>
            <a:lvl1pPr>
              <a:defRPr/>
            </a:lvl1pPr>
          </a:lstStyle>
          <a:p>
            <a:pPr>
              <a:defRPr/>
            </a:pPr>
            <a:fld id="{E0C8B5A1-C4E2-4F3C-8594-715F870354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07382379"/>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4475" y="1143000"/>
            <a:ext cx="4252913"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4475" y="1782761"/>
            <a:ext cx="4252913"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856163" y="11430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56163" y="1782761"/>
            <a:ext cx="4041775"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6"/>
          <p:cNvSpPr>
            <a:spLocks noGrp="1" noChangeArrowheads="1"/>
          </p:cNvSpPr>
          <p:nvPr>
            <p:ph type="sldNum" sz="quarter" idx="12"/>
          </p:nvPr>
        </p:nvSpPr>
        <p:spPr>
          <a:ln/>
        </p:spPr>
        <p:txBody>
          <a:bodyPr/>
          <a:lstStyle>
            <a:lvl1pPr>
              <a:defRPr/>
            </a:lvl1pPr>
          </a:lstStyle>
          <a:p>
            <a:pPr>
              <a:defRPr/>
            </a:pPr>
            <a:fld id="{3DB4CE2C-77F4-4C0C-A25C-200081A8A01B}" type="slidenum">
              <a:rPr lang="en-US">
                <a:solidFill>
                  <a:srgbClr val="FFFFFF"/>
                </a:solidFill>
              </a:rPr>
              <a:pPr>
                <a:defRPr/>
              </a:pPr>
              <a:t>‹#›</a:t>
            </a:fld>
            <a:endParaRPr lang="en-US">
              <a:solidFill>
                <a:srgbClr val="FFFFFF"/>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12014960"/>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7F041627-F451-4191-8AD7-E0FA9E789B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74817510"/>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accent1"/>
                </a:solidFill>
              </a:defRPr>
            </a:lvl1pPr>
          </a:lstStyle>
          <a:p>
            <a:pPr lvl="0"/>
            <a:r>
              <a:rPr lang="en-US" dirty="0" smtClean="0"/>
              <a:t>Divider Slide Subtitle</a:t>
            </a:r>
          </a:p>
        </p:txBody>
      </p:sp>
    </p:spTree>
    <p:extLst>
      <p:ext uri="{BB962C8B-B14F-4D97-AF65-F5344CB8AC3E}">
        <p14:creationId xmlns:p14="http://schemas.microsoft.com/office/powerpoint/2010/main" val="372411364"/>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an Francisco Divider">
    <p:spTree>
      <p:nvGrpSpPr>
        <p:cNvPr id="1" name=""/>
        <p:cNvGrpSpPr/>
        <p:nvPr/>
      </p:nvGrpSpPr>
      <p:grpSpPr>
        <a:xfrm>
          <a:off x="0" y="0"/>
          <a:ext cx="0" cy="0"/>
          <a:chOff x="0" y="0"/>
          <a:chExt cx="0" cy="0"/>
        </a:xfrm>
      </p:grpSpPr>
      <p:pic>
        <p:nvPicPr>
          <p:cNvPr id="2050" name="Picture 2" descr="C:\Users\Nancy\Documents\NON-WORK STUFF\Photography &amp; Images\Stock Photos and Images\iStock_000001277460Medium.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66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San Francisco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3400163036"/>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New York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New York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416887120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43000"/>
            <a:ext cx="4305300" cy="5334000"/>
          </a:xfrm>
        </p:spPr>
        <p:txBody>
          <a:bodyPr/>
          <a:lstStyle>
            <a:lvl1pPr>
              <a:defRPr sz="2000"/>
            </a:lvl1pPr>
            <a:lvl2pPr marL="512763"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86300" y="1143000"/>
            <a:ext cx="4305300" cy="5334000"/>
          </a:xfrm>
        </p:spPr>
        <p:txBody>
          <a:bodyPr/>
          <a:lstStyle>
            <a:lvl1pPr>
              <a:defRPr sz="2000"/>
            </a:lvl1pPr>
            <a:lvl2pPr marL="623888"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6"/>
          <p:cNvSpPr>
            <a:spLocks noGrp="1" noChangeArrowheads="1"/>
          </p:cNvSpPr>
          <p:nvPr>
            <p:ph type="sldNum" sz="quarter" idx="12"/>
          </p:nvPr>
        </p:nvSpPr>
        <p:spPr>
          <a:ln/>
        </p:spPr>
        <p:txBody>
          <a:bodyPr/>
          <a:lstStyle>
            <a:lvl1pPr>
              <a:defRPr/>
            </a:lvl1pPr>
          </a:lstStyle>
          <a:p>
            <a:pPr>
              <a:defRPr/>
            </a:pPr>
            <a:fld id="{E0C8B5A1-C4E2-4F3C-8594-715F8703549D}" type="slidenum">
              <a:rPr lang="en-US"/>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ydney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Sydney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216301457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o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smtClean="0"/>
              <a:t>Heading</a:t>
            </a:r>
            <a:endParaRPr lang="en-US" dirty="0"/>
          </a:p>
        </p:txBody>
      </p:sp>
      <p:sp>
        <p:nvSpPr>
          <p:cNvPr id="3" name="Footer Placeholder 2"/>
          <p:cNvSpPr>
            <a:spLocks noGrp="1"/>
          </p:cNvSpPr>
          <p:nvPr>
            <p:ph type="ftr" sz="quarter" idx="10"/>
          </p:nvPr>
        </p:nvSpPr>
        <p:spPr>
          <a:xfrm>
            <a:off x="7020272" y="6609159"/>
            <a:ext cx="2128490" cy="248841"/>
          </a:xfrm>
          <a:prstGeom prst="rect">
            <a:avLst/>
          </a:prstGeom>
        </p:spPr>
        <p:txBody>
          <a:bodyPr/>
          <a:lstStyle/>
          <a:p>
            <a:pPr algn="r">
              <a:defRPr/>
            </a:pPr>
            <a:r>
              <a:rPr lang="en-US" dirty="0" smtClean="0">
                <a:solidFill>
                  <a:srgbClr val="000000"/>
                </a:solidFill>
              </a:rPr>
              <a:t>© 2014 Calypso Confidential</a:t>
            </a:r>
          </a:p>
        </p:txBody>
      </p:sp>
      <p:sp>
        <p:nvSpPr>
          <p:cNvPr id="4" name="Slide Number Placeholder 3"/>
          <p:cNvSpPr>
            <a:spLocks noGrp="1"/>
          </p:cNvSpPr>
          <p:nvPr>
            <p:ph type="sldNum" sz="quarter" idx="11"/>
          </p:nvPr>
        </p:nvSpPr>
        <p:spPr/>
        <p:txBody>
          <a:bodyPr/>
          <a:lstStyle/>
          <a:p>
            <a:fld id="{ECB7F695-5229-5145-98BB-0DFC237ECE9E}" type="slidenum">
              <a:rPr lang="en-US" smtClean="0">
                <a:solidFill>
                  <a:srgbClr val="FFFFFF"/>
                </a:solidFill>
              </a:rPr>
              <a:pPr/>
              <a:t>‹#›</a:t>
            </a:fld>
            <a:endParaRPr lang="en-US" dirty="0">
              <a:solidFill>
                <a:srgbClr val="FFFFFF"/>
              </a:solidFill>
            </a:endParaRPr>
          </a:p>
        </p:txBody>
      </p:sp>
      <p:sp>
        <p:nvSpPr>
          <p:cNvPr id="8" name="Text Placeholder 7"/>
          <p:cNvSpPr>
            <a:spLocks noGrp="1"/>
          </p:cNvSpPr>
          <p:nvPr>
            <p:ph type="body" sz="quarter" idx="12" hasCustomPrompt="1"/>
          </p:nvPr>
        </p:nvSpPr>
        <p:spPr>
          <a:xfrm>
            <a:off x="250825" y="1196975"/>
            <a:ext cx="8642350" cy="5256361"/>
          </a:xfrm>
        </p:spPr>
        <p:txBody>
          <a:bodyPr/>
          <a:lstStyle/>
          <a:p>
            <a:pPr lvl="0"/>
            <a:r>
              <a:rPr lang="en-AU" dirty="0" smtClean="0"/>
              <a:t>Body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37851491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8" descr="cov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ctrTitle" hasCustomPrompt="1"/>
          </p:nvPr>
        </p:nvSpPr>
        <p:spPr>
          <a:xfrm>
            <a:off x="685800" y="3429001"/>
            <a:ext cx="7772400" cy="1219200"/>
          </a:xfrm>
        </p:spPr>
        <p:txBody>
          <a:bodyPr anchor="b"/>
          <a:lstStyle>
            <a:lvl1pPr algn="ctr">
              <a:defRPr sz="3200" baseline="0">
                <a:solidFill>
                  <a:schemeClr val="accent1"/>
                </a:solidFill>
                <a:latin typeface="Verdana" pitchFamily="34" charset="0"/>
              </a:defRPr>
            </a:lvl1pPr>
          </a:lstStyle>
          <a:p>
            <a:r>
              <a:rPr lang="en-US" dirty="0" smtClean="0"/>
              <a:t>Presentation Title</a:t>
            </a:r>
            <a:endParaRPr lang="en-US" dirty="0"/>
          </a:p>
        </p:txBody>
      </p:sp>
      <p:sp>
        <p:nvSpPr>
          <p:cNvPr id="4" name="Text Placeholder 3"/>
          <p:cNvSpPr>
            <a:spLocks noGrp="1"/>
          </p:cNvSpPr>
          <p:nvPr>
            <p:ph type="body" sz="quarter" idx="10" hasCustomPrompt="1"/>
          </p:nvPr>
        </p:nvSpPr>
        <p:spPr>
          <a:xfrm>
            <a:off x="1594624" y="5029239"/>
            <a:ext cx="5954752" cy="1226596"/>
          </a:xfrm>
        </p:spPr>
        <p:txBody>
          <a:bodyPr/>
          <a:lstStyle>
            <a:lvl1pPr marL="0" indent="0" algn="ctr">
              <a:spcBef>
                <a:spcPts val="0"/>
              </a:spcBef>
              <a:buFont typeface="Arial" pitchFamily="34" charset="0"/>
              <a:buNone/>
              <a:defRPr sz="2400" baseline="0">
                <a:solidFill>
                  <a:schemeClr val="accent1"/>
                </a:solidFill>
                <a:latin typeface="Verdana" pitchFamily="34" charset="0"/>
              </a:defRPr>
            </a:lvl1pPr>
          </a:lstStyle>
          <a:p>
            <a:pPr lvl="0"/>
            <a:r>
              <a:rPr lang="en-US" dirty="0" smtClean="0"/>
              <a:t>Presenter Name</a:t>
            </a:r>
            <a:br>
              <a:rPr lang="en-US" dirty="0" smtClean="0"/>
            </a:br>
            <a:r>
              <a:rPr lang="en-US" dirty="0" smtClean="0"/>
              <a:t>Presenter Title</a:t>
            </a:r>
            <a:br>
              <a:rPr lang="en-US" dirty="0" smtClean="0"/>
            </a:br>
            <a:r>
              <a:rPr lang="en-US" dirty="0" smtClean="0"/>
              <a:t>Date</a:t>
            </a:r>
          </a:p>
        </p:txBody>
      </p:sp>
      <p:sp>
        <p:nvSpPr>
          <p:cNvPr id="5" name="Text Placeholder 4"/>
          <p:cNvSpPr>
            <a:spLocks noGrp="1"/>
          </p:cNvSpPr>
          <p:nvPr>
            <p:ph type="body" sz="quarter" idx="11" hasCustomPrompt="1"/>
          </p:nvPr>
        </p:nvSpPr>
        <p:spPr>
          <a:xfrm>
            <a:off x="244474" y="5428736"/>
            <a:ext cx="1213623" cy="814688"/>
          </a:xfrm>
          <a:ln w="12700">
            <a:noFill/>
            <a:prstDash val="dash"/>
          </a:ln>
        </p:spPr>
        <p:txBody>
          <a:bodyPr wrap="none" anchor="ctr"/>
          <a:lstStyle>
            <a:lvl1pPr marL="0" indent="0" algn="ctr">
              <a:buFont typeface="Arial" pitchFamily="34" charset="0"/>
              <a:buNone/>
              <a:defRPr sz="1200">
                <a:solidFill>
                  <a:schemeClr val="tx2"/>
                </a:solidFill>
              </a:defRPr>
            </a:lvl1pPr>
          </a:lstStyle>
          <a:p>
            <a:pPr lvl="0"/>
            <a:r>
              <a:rPr lang="en-US" dirty="0" smtClean="0"/>
              <a:t>CUSTOMER</a:t>
            </a:r>
            <a:br>
              <a:rPr lang="en-US" dirty="0" smtClean="0"/>
            </a:br>
            <a:r>
              <a:rPr lang="en-US" dirty="0" smtClean="0"/>
              <a:t>LOGO</a:t>
            </a:r>
            <a:endParaRPr lang="en-US" dirty="0"/>
          </a:p>
        </p:txBody>
      </p:sp>
    </p:spTree>
    <p:extLst>
      <p:ext uri="{BB962C8B-B14F-4D97-AF65-F5344CB8AC3E}">
        <p14:creationId xmlns:p14="http://schemas.microsoft.com/office/powerpoint/2010/main" val="355101678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143000"/>
            <a:ext cx="8669338" cy="5334000"/>
          </a:xfrm>
        </p:spPr>
        <p:txBody>
          <a:bodyPr/>
          <a:lstStyle>
            <a:lvl1pPr>
              <a:spcBef>
                <a:spcPts val="600"/>
              </a:spcBef>
              <a:spcAft>
                <a:spcPts val="600"/>
              </a:spcAft>
              <a:defRPr sz="2400"/>
            </a:lvl1pPr>
            <a:lvl2pPr>
              <a:spcBef>
                <a:spcPts val="0"/>
              </a:spcBef>
              <a:defRPr sz="2000">
                <a:solidFill>
                  <a:schemeClr val="accent5"/>
                </a:solidFill>
              </a:defRPr>
            </a:lvl2pPr>
            <a:lvl3pPr>
              <a:spcBef>
                <a:spcPts val="300"/>
              </a:spcBef>
              <a:defRPr sz="1800">
                <a:solidFill>
                  <a:schemeClr val="accent5"/>
                </a:solidFill>
              </a:defRPr>
            </a:lvl3pPr>
            <a:lvl4pPr>
              <a:spcBef>
                <a:spcPts val="300"/>
              </a:spcBef>
              <a:defRPr sz="1600">
                <a:solidFill>
                  <a:schemeClr val="accent5"/>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Rectangle 6"/>
          <p:cNvSpPr>
            <a:spLocks noGrp="1" noChangeArrowheads="1"/>
          </p:cNvSpPr>
          <p:nvPr>
            <p:ph type="sldNum" sz="quarter" idx="12"/>
          </p:nvPr>
        </p:nvSpPr>
        <p:spPr>
          <a:ln/>
        </p:spPr>
        <p:txBody>
          <a:bodyPr/>
          <a:lstStyle>
            <a:lvl1pPr>
              <a:defRPr/>
            </a:lvl1pPr>
          </a:lstStyle>
          <a:p>
            <a:pPr>
              <a:defRPr/>
            </a:pPr>
            <a:fld id="{36997F3D-43D4-440E-8E6B-224B8DD9E32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1795791"/>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lvl1pPr>
              <a:defRPr/>
            </a:lvl1pPr>
          </a:lstStyle>
          <a:p>
            <a:pPr>
              <a:defRPr/>
            </a:pPr>
            <a:fld id="{7C12710A-0C1E-4CBF-873A-B22D6BF9AE85}" type="slidenum">
              <a:rPr lang="en-US">
                <a:solidFill>
                  <a:srgbClr val="FFFFFF"/>
                </a:solidFill>
              </a:rPr>
              <a:pPr>
                <a:defRPr/>
              </a:pPr>
              <a:t>‹#›</a:t>
            </a:fld>
            <a:endParaRPr lang="en-US">
              <a:solidFill>
                <a:srgbClr val="FFFFFF"/>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40066703"/>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43000"/>
            <a:ext cx="4305300" cy="5334000"/>
          </a:xfrm>
        </p:spPr>
        <p:txBody>
          <a:bodyPr/>
          <a:lstStyle>
            <a:lvl1pPr>
              <a:defRPr sz="2000"/>
            </a:lvl1pPr>
            <a:lvl2pPr marL="512763"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86300" y="1143000"/>
            <a:ext cx="4305300" cy="5334000"/>
          </a:xfrm>
        </p:spPr>
        <p:txBody>
          <a:bodyPr/>
          <a:lstStyle>
            <a:lvl1pPr>
              <a:defRPr sz="2000"/>
            </a:lvl1pPr>
            <a:lvl2pPr marL="623888"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6"/>
          <p:cNvSpPr>
            <a:spLocks noGrp="1" noChangeArrowheads="1"/>
          </p:cNvSpPr>
          <p:nvPr>
            <p:ph type="sldNum" sz="quarter" idx="12"/>
          </p:nvPr>
        </p:nvSpPr>
        <p:spPr>
          <a:ln/>
        </p:spPr>
        <p:txBody>
          <a:bodyPr/>
          <a:lstStyle>
            <a:lvl1pPr>
              <a:defRPr/>
            </a:lvl1pPr>
          </a:lstStyle>
          <a:p>
            <a:pPr>
              <a:defRPr/>
            </a:pPr>
            <a:fld id="{E0C8B5A1-C4E2-4F3C-8594-715F870354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2751383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4475" y="1143000"/>
            <a:ext cx="4252913"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4475" y="1782761"/>
            <a:ext cx="4252913"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856163" y="11430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56163" y="1782761"/>
            <a:ext cx="4041775"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6"/>
          <p:cNvSpPr>
            <a:spLocks noGrp="1" noChangeArrowheads="1"/>
          </p:cNvSpPr>
          <p:nvPr>
            <p:ph type="sldNum" sz="quarter" idx="12"/>
          </p:nvPr>
        </p:nvSpPr>
        <p:spPr>
          <a:ln/>
        </p:spPr>
        <p:txBody>
          <a:bodyPr/>
          <a:lstStyle>
            <a:lvl1pPr>
              <a:defRPr/>
            </a:lvl1pPr>
          </a:lstStyle>
          <a:p>
            <a:pPr>
              <a:defRPr/>
            </a:pPr>
            <a:fld id="{3DB4CE2C-77F4-4C0C-A25C-200081A8A01B}" type="slidenum">
              <a:rPr lang="en-US">
                <a:solidFill>
                  <a:srgbClr val="FFFFFF"/>
                </a:solidFill>
              </a:rPr>
              <a:pPr>
                <a:defRPr/>
              </a:pPr>
              <a:t>‹#›</a:t>
            </a:fld>
            <a:endParaRPr lang="en-US">
              <a:solidFill>
                <a:srgbClr val="FFFFFF"/>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20004"/>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7F041627-F451-4191-8AD7-E0FA9E789B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3705981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accent1"/>
                </a:solidFill>
              </a:defRPr>
            </a:lvl1pPr>
          </a:lstStyle>
          <a:p>
            <a:pPr lvl="0"/>
            <a:r>
              <a:rPr lang="en-US" dirty="0" smtClean="0"/>
              <a:t>Divider Slide Subtitle</a:t>
            </a:r>
          </a:p>
        </p:txBody>
      </p:sp>
    </p:spTree>
    <p:extLst>
      <p:ext uri="{BB962C8B-B14F-4D97-AF65-F5344CB8AC3E}">
        <p14:creationId xmlns:p14="http://schemas.microsoft.com/office/powerpoint/2010/main" val="368937330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an Francisco Divider">
    <p:spTree>
      <p:nvGrpSpPr>
        <p:cNvPr id="1" name=""/>
        <p:cNvGrpSpPr/>
        <p:nvPr/>
      </p:nvGrpSpPr>
      <p:grpSpPr>
        <a:xfrm>
          <a:off x="0" y="0"/>
          <a:ext cx="0" cy="0"/>
          <a:chOff x="0" y="0"/>
          <a:chExt cx="0" cy="0"/>
        </a:xfrm>
      </p:grpSpPr>
      <p:pic>
        <p:nvPicPr>
          <p:cNvPr id="2050" name="Picture 2" descr="C:\Users\Nancy\Documents\NON-WORK STUFF\Photography &amp; Images\Stock Photos and Images\iStock_000001277460Medium.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66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San Francisco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159203083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4475" y="1143000"/>
            <a:ext cx="4252913"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4475" y="1782761"/>
            <a:ext cx="4252913"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856163" y="11430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56163" y="1782761"/>
            <a:ext cx="4041775"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6"/>
          <p:cNvSpPr>
            <a:spLocks noGrp="1" noChangeArrowheads="1"/>
          </p:cNvSpPr>
          <p:nvPr>
            <p:ph type="sldNum" sz="quarter" idx="12"/>
          </p:nvPr>
        </p:nvSpPr>
        <p:spPr>
          <a:ln/>
        </p:spPr>
        <p:txBody>
          <a:bodyPr/>
          <a:lstStyle>
            <a:lvl1pPr>
              <a:defRPr/>
            </a:lvl1pPr>
          </a:lstStyle>
          <a:p>
            <a:pPr>
              <a:defRPr/>
            </a:pPr>
            <a:fld id="{3DB4CE2C-77F4-4C0C-A25C-200081A8A01B}" type="slidenum">
              <a:rPr lang="en-US"/>
              <a:pPr>
                <a:defRPr/>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New York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New York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750703916"/>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ydney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Sydney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244042687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Bo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smtClean="0"/>
              <a:t>Heading</a:t>
            </a:r>
            <a:endParaRPr lang="en-US" dirty="0"/>
          </a:p>
        </p:txBody>
      </p:sp>
      <p:sp>
        <p:nvSpPr>
          <p:cNvPr id="3" name="Footer Placeholder 2"/>
          <p:cNvSpPr>
            <a:spLocks noGrp="1"/>
          </p:cNvSpPr>
          <p:nvPr>
            <p:ph type="ftr" sz="quarter" idx="10"/>
          </p:nvPr>
        </p:nvSpPr>
        <p:spPr>
          <a:xfrm>
            <a:off x="7020272" y="6609159"/>
            <a:ext cx="2128490" cy="248841"/>
          </a:xfrm>
          <a:prstGeom prst="rect">
            <a:avLst/>
          </a:prstGeom>
        </p:spPr>
        <p:txBody>
          <a:bodyPr/>
          <a:lstStyle/>
          <a:p>
            <a:pPr algn="r">
              <a:defRPr/>
            </a:pPr>
            <a:r>
              <a:rPr lang="en-US" dirty="0" smtClean="0">
                <a:solidFill>
                  <a:srgbClr val="000000"/>
                </a:solidFill>
              </a:rPr>
              <a:t>© 2014 Calypso Confidential</a:t>
            </a:r>
          </a:p>
        </p:txBody>
      </p:sp>
      <p:sp>
        <p:nvSpPr>
          <p:cNvPr id="4" name="Slide Number Placeholder 3"/>
          <p:cNvSpPr>
            <a:spLocks noGrp="1"/>
          </p:cNvSpPr>
          <p:nvPr>
            <p:ph type="sldNum" sz="quarter" idx="11"/>
          </p:nvPr>
        </p:nvSpPr>
        <p:spPr/>
        <p:txBody>
          <a:bodyPr/>
          <a:lstStyle/>
          <a:p>
            <a:fld id="{ECB7F695-5229-5145-98BB-0DFC237ECE9E}" type="slidenum">
              <a:rPr lang="en-US" smtClean="0">
                <a:solidFill>
                  <a:srgbClr val="FFFFFF"/>
                </a:solidFill>
              </a:rPr>
              <a:pPr/>
              <a:t>‹#›</a:t>
            </a:fld>
            <a:endParaRPr lang="en-US" dirty="0">
              <a:solidFill>
                <a:srgbClr val="FFFFFF"/>
              </a:solidFill>
            </a:endParaRPr>
          </a:p>
        </p:txBody>
      </p:sp>
      <p:sp>
        <p:nvSpPr>
          <p:cNvPr id="8" name="Text Placeholder 7"/>
          <p:cNvSpPr>
            <a:spLocks noGrp="1"/>
          </p:cNvSpPr>
          <p:nvPr>
            <p:ph type="body" sz="quarter" idx="12" hasCustomPrompt="1"/>
          </p:nvPr>
        </p:nvSpPr>
        <p:spPr>
          <a:xfrm>
            <a:off x="250825" y="1196975"/>
            <a:ext cx="8642350" cy="5256361"/>
          </a:xfrm>
        </p:spPr>
        <p:txBody>
          <a:bodyPr/>
          <a:lstStyle/>
          <a:p>
            <a:pPr lvl="0"/>
            <a:r>
              <a:rPr lang="en-AU" dirty="0" smtClean="0"/>
              <a:t>Body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1525657907"/>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8" descr="cov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ctrTitle" hasCustomPrompt="1"/>
          </p:nvPr>
        </p:nvSpPr>
        <p:spPr>
          <a:xfrm>
            <a:off x="685800" y="3429001"/>
            <a:ext cx="7772400" cy="1219200"/>
          </a:xfrm>
        </p:spPr>
        <p:txBody>
          <a:bodyPr anchor="b"/>
          <a:lstStyle>
            <a:lvl1pPr algn="ctr">
              <a:defRPr sz="3200" baseline="0">
                <a:solidFill>
                  <a:schemeClr val="accent1"/>
                </a:solidFill>
                <a:latin typeface="Verdana" pitchFamily="34" charset="0"/>
              </a:defRPr>
            </a:lvl1pPr>
          </a:lstStyle>
          <a:p>
            <a:r>
              <a:rPr lang="en-US" dirty="0" smtClean="0"/>
              <a:t>Presentation Title</a:t>
            </a:r>
            <a:endParaRPr lang="en-US" dirty="0"/>
          </a:p>
        </p:txBody>
      </p:sp>
      <p:sp>
        <p:nvSpPr>
          <p:cNvPr id="4" name="Text Placeholder 3"/>
          <p:cNvSpPr>
            <a:spLocks noGrp="1"/>
          </p:cNvSpPr>
          <p:nvPr>
            <p:ph type="body" sz="quarter" idx="10" hasCustomPrompt="1"/>
          </p:nvPr>
        </p:nvSpPr>
        <p:spPr>
          <a:xfrm>
            <a:off x="1594624" y="5029239"/>
            <a:ext cx="5954752" cy="1226596"/>
          </a:xfrm>
        </p:spPr>
        <p:txBody>
          <a:bodyPr/>
          <a:lstStyle>
            <a:lvl1pPr marL="0" indent="0" algn="ctr">
              <a:spcBef>
                <a:spcPts val="0"/>
              </a:spcBef>
              <a:buFont typeface="Arial" pitchFamily="34" charset="0"/>
              <a:buNone/>
              <a:defRPr sz="2400" baseline="0">
                <a:solidFill>
                  <a:schemeClr val="accent1"/>
                </a:solidFill>
                <a:latin typeface="Verdana" pitchFamily="34" charset="0"/>
              </a:defRPr>
            </a:lvl1pPr>
          </a:lstStyle>
          <a:p>
            <a:pPr lvl="0"/>
            <a:r>
              <a:rPr lang="en-US" dirty="0" smtClean="0"/>
              <a:t>Presenter Name</a:t>
            </a:r>
            <a:br>
              <a:rPr lang="en-US" dirty="0" smtClean="0"/>
            </a:br>
            <a:r>
              <a:rPr lang="en-US" dirty="0" smtClean="0"/>
              <a:t>Presenter Title</a:t>
            </a:r>
            <a:br>
              <a:rPr lang="en-US" dirty="0" smtClean="0"/>
            </a:br>
            <a:r>
              <a:rPr lang="en-US" dirty="0" smtClean="0"/>
              <a:t>Date</a:t>
            </a:r>
          </a:p>
        </p:txBody>
      </p:sp>
      <p:sp>
        <p:nvSpPr>
          <p:cNvPr id="5" name="Text Placeholder 4"/>
          <p:cNvSpPr>
            <a:spLocks noGrp="1"/>
          </p:cNvSpPr>
          <p:nvPr>
            <p:ph type="body" sz="quarter" idx="11" hasCustomPrompt="1"/>
          </p:nvPr>
        </p:nvSpPr>
        <p:spPr>
          <a:xfrm>
            <a:off x="244474" y="5428736"/>
            <a:ext cx="1213623" cy="814688"/>
          </a:xfrm>
          <a:ln w="12700">
            <a:noFill/>
            <a:prstDash val="dash"/>
          </a:ln>
        </p:spPr>
        <p:txBody>
          <a:bodyPr wrap="none" anchor="ctr"/>
          <a:lstStyle>
            <a:lvl1pPr marL="0" indent="0" algn="ctr">
              <a:buFont typeface="Arial" pitchFamily="34" charset="0"/>
              <a:buNone/>
              <a:defRPr sz="1200">
                <a:solidFill>
                  <a:schemeClr val="tx2"/>
                </a:solidFill>
              </a:defRPr>
            </a:lvl1pPr>
          </a:lstStyle>
          <a:p>
            <a:pPr lvl="0"/>
            <a:r>
              <a:rPr lang="en-US" dirty="0" smtClean="0"/>
              <a:t>CUSTOMER</a:t>
            </a:r>
            <a:br>
              <a:rPr lang="en-US" dirty="0" smtClean="0"/>
            </a:br>
            <a:r>
              <a:rPr lang="en-US" dirty="0" smtClean="0"/>
              <a:t>LOGO</a:t>
            </a:r>
            <a:endParaRPr lang="en-US" dirty="0"/>
          </a:p>
        </p:txBody>
      </p:sp>
    </p:spTree>
    <p:extLst>
      <p:ext uri="{BB962C8B-B14F-4D97-AF65-F5344CB8AC3E}">
        <p14:creationId xmlns:p14="http://schemas.microsoft.com/office/powerpoint/2010/main" val="2123881187"/>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143000"/>
            <a:ext cx="8669338" cy="5334000"/>
          </a:xfrm>
        </p:spPr>
        <p:txBody>
          <a:bodyPr/>
          <a:lstStyle>
            <a:lvl1pPr>
              <a:spcBef>
                <a:spcPts val="600"/>
              </a:spcBef>
              <a:spcAft>
                <a:spcPts val="600"/>
              </a:spcAft>
              <a:defRPr sz="2400"/>
            </a:lvl1pPr>
            <a:lvl2pPr>
              <a:spcBef>
                <a:spcPts val="0"/>
              </a:spcBef>
              <a:defRPr sz="2000">
                <a:solidFill>
                  <a:schemeClr val="accent5"/>
                </a:solidFill>
              </a:defRPr>
            </a:lvl2pPr>
            <a:lvl3pPr>
              <a:spcBef>
                <a:spcPts val="300"/>
              </a:spcBef>
              <a:defRPr sz="1800">
                <a:solidFill>
                  <a:schemeClr val="accent5"/>
                </a:solidFill>
              </a:defRPr>
            </a:lvl3pPr>
            <a:lvl4pPr>
              <a:spcBef>
                <a:spcPts val="300"/>
              </a:spcBef>
              <a:defRPr sz="1600">
                <a:solidFill>
                  <a:schemeClr val="accent5"/>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Rectangle 6"/>
          <p:cNvSpPr>
            <a:spLocks noGrp="1" noChangeArrowheads="1"/>
          </p:cNvSpPr>
          <p:nvPr>
            <p:ph type="sldNum" sz="quarter" idx="12"/>
          </p:nvPr>
        </p:nvSpPr>
        <p:spPr>
          <a:ln/>
        </p:spPr>
        <p:txBody>
          <a:bodyPr/>
          <a:lstStyle>
            <a:lvl1pPr>
              <a:defRPr/>
            </a:lvl1pPr>
          </a:lstStyle>
          <a:p>
            <a:pPr>
              <a:defRPr/>
            </a:pPr>
            <a:fld id="{36997F3D-43D4-440E-8E6B-224B8DD9E32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21067692"/>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lvl1pPr>
              <a:defRPr/>
            </a:lvl1pPr>
          </a:lstStyle>
          <a:p>
            <a:pPr>
              <a:defRPr/>
            </a:pPr>
            <a:fld id="{7C12710A-0C1E-4CBF-873A-B22D6BF9AE85}" type="slidenum">
              <a:rPr lang="en-US">
                <a:solidFill>
                  <a:srgbClr val="FFFFFF"/>
                </a:solidFill>
              </a:rPr>
              <a:pPr>
                <a:defRPr/>
              </a:pPr>
              <a:t>‹#›</a:t>
            </a:fld>
            <a:endParaRPr lang="en-US">
              <a:solidFill>
                <a:srgbClr val="FFFFFF"/>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85191111"/>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43000"/>
            <a:ext cx="4305300" cy="5334000"/>
          </a:xfrm>
        </p:spPr>
        <p:txBody>
          <a:bodyPr/>
          <a:lstStyle>
            <a:lvl1pPr>
              <a:defRPr sz="2000"/>
            </a:lvl1pPr>
            <a:lvl2pPr marL="512763"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86300" y="1143000"/>
            <a:ext cx="4305300" cy="5334000"/>
          </a:xfrm>
        </p:spPr>
        <p:txBody>
          <a:bodyPr/>
          <a:lstStyle>
            <a:lvl1pPr>
              <a:defRPr sz="2000"/>
            </a:lvl1pPr>
            <a:lvl2pPr marL="623888"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6"/>
          <p:cNvSpPr>
            <a:spLocks noGrp="1" noChangeArrowheads="1"/>
          </p:cNvSpPr>
          <p:nvPr>
            <p:ph type="sldNum" sz="quarter" idx="12"/>
          </p:nvPr>
        </p:nvSpPr>
        <p:spPr>
          <a:ln/>
        </p:spPr>
        <p:txBody>
          <a:bodyPr/>
          <a:lstStyle>
            <a:lvl1pPr>
              <a:defRPr/>
            </a:lvl1pPr>
          </a:lstStyle>
          <a:p>
            <a:pPr>
              <a:defRPr/>
            </a:pPr>
            <a:fld id="{E0C8B5A1-C4E2-4F3C-8594-715F870354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74185464"/>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4475" y="1143000"/>
            <a:ext cx="4252913"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4475" y="1782761"/>
            <a:ext cx="4252913"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856163" y="11430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56163" y="1782761"/>
            <a:ext cx="4041775"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6"/>
          <p:cNvSpPr>
            <a:spLocks noGrp="1" noChangeArrowheads="1"/>
          </p:cNvSpPr>
          <p:nvPr>
            <p:ph type="sldNum" sz="quarter" idx="12"/>
          </p:nvPr>
        </p:nvSpPr>
        <p:spPr>
          <a:ln/>
        </p:spPr>
        <p:txBody>
          <a:bodyPr/>
          <a:lstStyle>
            <a:lvl1pPr>
              <a:defRPr/>
            </a:lvl1pPr>
          </a:lstStyle>
          <a:p>
            <a:pPr>
              <a:defRPr/>
            </a:pPr>
            <a:fld id="{3DB4CE2C-77F4-4C0C-A25C-200081A8A01B}" type="slidenum">
              <a:rPr lang="en-US">
                <a:solidFill>
                  <a:srgbClr val="FFFFFF"/>
                </a:solidFill>
              </a:rPr>
              <a:pPr>
                <a:defRPr/>
              </a:pPr>
              <a:t>‹#›</a:t>
            </a:fld>
            <a:endParaRPr lang="en-US">
              <a:solidFill>
                <a:srgbClr val="FFFFFF"/>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65457430"/>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7F041627-F451-4191-8AD7-E0FA9E789B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29383951"/>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accent1"/>
                </a:solidFill>
              </a:defRPr>
            </a:lvl1pPr>
          </a:lstStyle>
          <a:p>
            <a:pPr lvl="0"/>
            <a:r>
              <a:rPr lang="en-US" dirty="0" smtClean="0"/>
              <a:t>Divider Slide Subtitle</a:t>
            </a:r>
          </a:p>
        </p:txBody>
      </p:sp>
    </p:spTree>
    <p:extLst>
      <p:ext uri="{BB962C8B-B14F-4D97-AF65-F5344CB8AC3E}">
        <p14:creationId xmlns:p14="http://schemas.microsoft.com/office/powerpoint/2010/main" val="20694228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7F041627-F451-4191-8AD7-E0FA9E789B3E}" type="slidenum">
              <a:rPr lang="en-US"/>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San Francisco Divider">
    <p:spTree>
      <p:nvGrpSpPr>
        <p:cNvPr id="1" name=""/>
        <p:cNvGrpSpPr/>
        <p:nvPr/>
      </p:nvGrpSpPr>
      <p:grpSpPr>
        <a:xfrm>
          <a:off x="0" y="0"/>
          <a:ext cx="0" cy="0"/>
          <a:chOff x="0" y="0"/>
          <a:chExt cx="0" cy="0"/>
        </a:xfrm>
      </p:grpSpPr>
      <p:pic>
        <p:nvPicPr>
          <p:cNvPr id="2050" name="Picture 2" descr="C:\Users\Nancy\Documents\NON-WORK STUFF\Photography &amp; Images\Stock Photos and Images\iStock_000001277460Medium.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66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San Francisco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2051326103"/>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New York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New York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2959565047"/>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ydney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Sydney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2481321894"/>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Bo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smtClean="0"/>
              <a:t>Heading</a:t>
            </a:r>
            <a:endParaRPr lang="en-US" dirty="0"/>
          </a:p>
        </p:txBody>
      </p:sp>
      <p:sp>
        <p:nvSpPr>
          <p:cNvPr id="3" name="Footer Placeholder 2"/>
          <p:cNvSpPr>
            <a:spLocks noGrp="1"/>
          </p:cNvSpPr>
          <p:nvPr>
            <p:ph type="ftr" sz="quarter" idx="10"/>
          </p:nvPr>
        </p:nvSpPr>
        <p:spPr>
          <a:xfrm>
            <a:off x="7020272" y="6609159"/>
            <a:ext cx="2128490" cy="248841"/>
          </a:xfrm>
          <a:prstGeom prst="rect">
            <a:avLst/>
          </a:prstGeom>
        </p:spPr>
        <p:txBody>
          <a:bodyPr/>
          <a:lstStyle/>
          <a:p>
            <a:pPr algn="r">
              <a:defRPr/>
            </a:pPr>
            <a:r>
              <a:rPr lang="en-US" dirty="0" smtClean="0">
                <a:solidFill>
                  <a:srgbClr val="000000"/>
                </a:solidFill>
              </a:rPr>
              <a:t>© 2014 Calypso Confidential</a:t>
            </a:r>
          </a:p>
        </p:txBody>
      </p:sp>
      <p:sp>
        <p:nvSpPr>
          <p:cNvPr id="4" name="Slide Number Placeholder 3"/>
          <p:cNvSpPr>
            <a:spLocks noGrp="1"/>
          </p:cNvSpPr>
          <p:nvPr>
            <p:ph type="sldNum" sz="quarter" idx="11"/>
          </p:nvPr>
        </p:nvSpPr>
        <p:spPr/>
        <p:txBody>
          <a:bodyPr/>
          <a:lstStyle/>
          <a:p>
            <a:fld id="{ECB7F695-5229-5145-98BB-0DFC237ECE9E}" type="slidenum">
              <a:rPr lang="en-US" smtClean="0">
                <a:solidFill>
                  <a:srgbClr val="FFFFFF"/>
                </a:solidFill>
              </a:rPr>
              <a:pPr/>
              <a:t>‹#›</a:t>
            </a:fld>
            <a:endParaRPr lang="en-US" dirty="0">
              <a:solidFill>
                <a:srgbClr val="FFFFFF"/>
              </a:solidFill>
            </a:endParaRPr>
          </a:p>
        </p:txBody>
      </p:sp>
      <p:sp>
        <p:nvSpPr>
          <p:cNvPr id="8" name="Text Placeholder 7"/>
          <p:cNvSpPr>
            <a:spLocks noGrp="1"/>
          </p:cNvSpPr>
          <p:nvPr>
            <p:ph type="body" sz="quarter" idx="12" hasCustomPrompt="1"/>
          </p:nvPr>
        </p:nvSpPr>
        <p:spPr>
          <a:xfrm>
            <a:off x="250825" y="1196975"/>
            <a:ext cx="8642350" cy="5256361"/>
          </a:xfrm>
        </p:spPr>
        <p:txBody>
          <a:bodyPr/>
          <a:lstStyle/>
          <a:p>
            <a:pPr lvl="0"/>
            <a:r>
              <a:rPr lang="en-AU" dirty="0" smtClean="0"/>
              <a:t>Body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251411679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8" descr="cov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ctrTitle" hasCustomPrompt="1"/>
          </p:nvPr>
        </p:nvSpPr>
        <p:spPr>
          <a:xfrm>
            <a:off x="685800" y="3429001"/>
            <a:ext cx="7772400" cy="1219200"/>
          </a:xfrm>
        </p:spPr>
        <p:txBody>
          <a:bodyPr anchor="b"/>
          <a:lstStyle>
            <a:lvl1pPr algn="ctr">
              <a:defRPr sz="3200" baseline="0">
                <a:solidFill>
                  <a:schemeClr val="accent1"/>
                </a:solidFill>
                <a:latin typeface="Verdana" pitchFamily="34" charset="0"/>
              </a:defRPr>
            </a:lvl1pPr>
          </a:lstStyle>
          <a:p>
            <a:r>
              <a:rPr lang="en-US" dirty="0" smtClean="0"/>
              <a:t>Presentation Title</a:t>
            </a:r>
            <a:endParaRPr lang="en-US" dirty="0"/>
          </a:p>
        </p:txBody>
      </p:sp>
      <p:sp>
        <p:nvSpPr>
          <p:cNvPr id="4" name="Text Placeholder 3"/>
          <p:cNvSpPr>
            <a:spLocks noGrp="1"/>
          </p:cNvSpPr>
          <p:nvPr>
            <p:ph type="body" sz="quarter" idx="10" hasCustomPrompt="1"/>
          </p:nvPr>
        </p:nvSpPr>
        <p:spPr>
          <a:xfrm>
            <a:off x="1594624" y="5029239"/>
            <a:ext cx="5954752" cy="1226596"/>
          </a:xfrm>
        </p:spPr>
        <p:txBody>
          <a:bodyPr/>
          <a:lstStyle>
            <a:lvl1pPr marL="0" indent="0" algn="ctr">
              <a:spcBef>
                <a:spcPts val="0"/>
              </a:spcBef>
              <a:buFont typeface="Arial" pitchFamily="34" charset="0"/>
              <a:buNone/>
              <a:defRPr sz="2400" baseline="0">
                <a:solidFill>
                  <a:schemeClr val="accent1"/>
                </a:solidFill>
                <a:latin typeface="Verdana" pitchFamily="34" charset="0"/>
              </a:defRPr>
            </a:lvl1pPr>
          </a:lstStyle>
          <a:p>
            <a:pPr lvl="0"/>
            <a:r>
              <a:rPr lang="en-US" dirty="0" smtClean="0"/>
              <a:t>Presenter Name</a:t>
            </a:r>
            <a:br>
              <a:rPr lang="en-US" dirty="0" smtClean="0"/>
            </a:br>
            <a:r>
              <a:rPr lang="en-US" dirty="0" smtClean="0"/>
              <a:t>Presenter Title</a:t>
            </a:r>
            <a:br>
              <a:rPr lang="en-US" dirty="0" smtClean="0"/>
            </a:br>
            <a:r>
              <a:rPr lang="en-US" dirty="0" smtClean="0"/>
              <a:t>Date</a:t>
            </a:r>
          </a:p>
        </p:txBody>
      </p:sp>
      <p:sp>
        <p:nvSpPr>
          <p:cNvPr id="5" name="Text Placeholder 4"/>
          <p:cNvSpPr>
            <a:spLocks noGrp="1"/>
          </p:cNvSpPr>
          <p:nvPr>
            <p:ph type="body" sz="quarter" idx="11" hasCustomPrompt="1"/>
          </p:nvPr>
        </p:nvSpPr>
        <p:spPr>
          <a:xfrm>
            <a:off x="244474" y="5428736"/>
            <a:ext cx="1213623" cy="814688"/>
          </a:xfrm>
          <a:ln w="12700">
            <a:noFill/>
            <a:prstDash val="dash"/>
          </a:ln>
        </p:spPr>
        <p:txBody>
          <a:bodyPr wrap="none" anchor="ctr"/>
          <a:lstStyle>
            <a:lvl1pPr marL="0" indent="0" algn="ctr">
              <a:buFont typeface="Arial" pitchFamily="34" charset="0"/>
              <a:buNone/>
              <a:defRPr sz="1200">
                <a:solidFill>
                  <a:schemeClr val="tx2"/>
                </a:solidFill>
              </a:defRPr>
            </a:lvl1pPr>
          </a:lstStyle>
          <a:p>
            <a:pPr lvl="0"/>
            <a:r>
              <a:rPr lang="en-US" dirty="0" smtClean="0"/>
              <a:t>CUSTOMER</a:t>
            </a:r>
            <a:br>
              <a:rPr lang="en-US" dirty="0" smtClean="0"/>
            </a:br>
            <a:r>
              <a:rPr lang="en-US" dirty="0" smtClean="0"/>
              <a:t>LOGO</a:t>
            </a:r>
            <a:endParaRPr lang="en-US" dirty="0"/>
          </a:p>
        </p:txBody>
      </p:sp>
    </p:spTree>
    <p:extLst>
      <p:ext uri="{BB962C8B-B14F-4D97-AF65-F5344CB8AC3E}">
        <p14:creationId xmlns:p14="http://schemas.microsoft.com/office/powerpoint/2010/main" val="131860731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143000"/>
            <a:ext cx="8669338" cy="5334000"/>
          </a:xfrm>
        </p:spPr>
        <p:txBody>
          <a:bodyPr/>
          <a:lstStyle>
            <a:lvl1pPr>
              <a:spcBef>
                <a:spcPts val="600"/>
              </a:spcBef>
              <a:spcAft>
                <a:spcPts val="600"/>
              </a:spcAft>
              <a:defRPr sz="2400"/>
            </a:lvl1pPr>
            <a:lvl2pPr>
              <a:spcBef>
                <a:spcPts val="0"/>
              </a:spcBef>
              <a:defRPr sz="2000">
                <a:solidFill>
                  <a:schemeClr val="accent5"/>
                </a:solidFill>
              </a:defRPr>
            </a:lvl2pPr>
            <a:lvl3pPr>
              <a:spcBef>
                <a:spcPts val="300"/>
              </a:spcBef>
              <a:defRPr sz="1800">
                <a:solidFill>
                  <a:schemeClr val="accent5"/>
                </a:solidFill>
              </a:defRPr>
            </a:lvl3pPr>
            <a:lvl4pPr>
              <a:spcBef>
                <a:spcPts val="300"/>
              </a:spcBef>
              <a:defRPr sz="1600">
                <a:solidFill>
                  <a:schemeClr val="accent5"/>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Rectangle 6"/>
          <p:cNvSpPr>
            <a:spLocks noGrp="1" noChangeArrowheads="1"/>
          </p:cNvSpPr>
          <p:nvPr>
            <p:ph type="sldNum" sz="quarter" idx="12"/>
          </p:nvPr>
        </p:nvSpPr>
        <p:spPr>
          <a:ln/>
        </p:spPr>
        <p:txBody>
          <a:bodyPr/>
          <a:lstStyle>
            <a:lvl1pPr>
              <a:defRPr/>
            </a:lvl1pPr>
          </a:lstStyle>
          <a:p>
            <a:pPr>
              <a:defRPr/>
            </a:pPr>
            <a:fld id="{36997F3D-43D4-440E-8E6B-224B8DD9E32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34128564"/>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lvl1pPr>
              <a:defRPr/>
            </a:lvl1pPr>
          </a:lstStyle>
          <a:p>
            <a:pPr>
              <a:defRPr/>
            </a:pPr>
            <a:fld id="{7C12710A-0C1E-4CBF-873A-B22D6BF9AE85}" type="slidenum">
              <a:rPr lang="en-US">
                <a:solidFill>
                  <a:srgbClr val="FFFFFF"/>
                </a:solidFill>
              </a:rPr>
              <a:pPr>
                <a:defRPr/>
              </a:pPr>
              <a:t>‹#›</a:t>
            </a:fld>
            <a:endParaRPr lang="en-US">
              <a:solidFill>
                <a:srgbClr val="FFFFFF"/>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2535272"/>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43000"/>
            <a:ext cx="4305300" cy="5334000"/>
          </a:xfrm>
        </p:spPr>
        <p:txBody>
          <a:bodyPr/>
          <a:lstStyle>
            <a:lvl1pPr>
              <a:defRPr sz="2000"/>
            </a:lvl1pPr>
            <a:lvl2pPr marL="512763"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86300" y="1143000"/>
            <a:ext cx="4305300" cy="5334000"/>
          </a:xfrm>
        </p:spPr>
        <p:txBody>
          <a:bodyPr/>
          <a:lstStyle>
            <a:lvl1pPr>
              <a:defRPr sz="2000"/>
            </a:lvl1pPr>
            <a:lvl2pPr marL="623888"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6"/>
          <p:cNvSpPr>
            <a:spLocks noGrp="1" noChangeArrowheads="1"/>
          </p:cNvSpPr>
          <p:nvPr>
            <p:ph type="sldNum" sz="quarter" idx="12"/>
          </p:nvPr>
        </p:nvSpPr>
        <p:spPr>
          <a:ln/>
        </p:spPr>
        <p:txBody>
          <a:bodyPr/>
          <a:lstStyle>
            <a:lvl1pPr>
              <a:defRPr/>
            </a:lvl1pPr>
          </a:lstStyle>
          <a:p>
            <a:pPr>
              <a:defRPr/>
            </a:pPr>
            <a:fld id="{E0C8B5A1-C4E2-4F3C-8594-715F870354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0842033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4475" y="1143000"/>
            <a:ext cx="4252913"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4475" y="1782761"/>
            <a:ext cx="4252913"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856163" y="11430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56163" y="1782761"/>
            <a:ext cx="4041775"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6"/>
          <p:cNvSpPr>
            <a:spLocks noGrp="1" noChangeArrowheads="1"/>
          </p:cNvSpPr>
          <p:nvPr>
            <p:ph type="sldNum" sz="quarter" idx="12"/>
          </p:nvPr>
        </p:nvSpPr>
        <p:spPr>
          <a:ln/>
        </p:spPr>
        <p:txBody>
          <a:bodyPr/>
          <a:lstStyle>
            <a:lvl1pPr>
              <a:defRPr/>
            </a:lvl1pPr>
          </a:lstStyle>
          <a:p>
            <a:pPr>
              <a:defRPr/>
            </a:pPr>
            <a:fld id="{3DB4CE2C-77F4-4C0C-A25C-200081A8A01B}" type="slidenum">
              <a:rPr lang="en-US">
                <a:solidFill>
                  <a:srgbClr val="FFFFFF"/>
                </a:solidFill>
              </a:rPr>
              <a:pPr>
                <a:defRPr/>
              </a:pPr>
              <a:t>‹#›</a:t>
            </a:fld>
            <a:endParaRPr lang="en-US">
              <a:solidFill>
                <a:srgbClr val="FFFFFF"/>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16435550"/>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7F041627-F451-4191-8AD7-E0FA9E789B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0844912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pPr>
                <a:defRPr/>
              </a:pPr>
              <a:t>‹#›</a:t>
            </a:fld>
            <a:endParaRPr lang="en-US"/>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accent1"/>
                </a:solidFill>
              </a:defRPr>
            </a:lvl1pPr>
          </a:lstStyle>
          <a:p>
            <a:pPr lvl="0"/>
            <a:r>
              <a:rPr lang="en-US" dirty="0" smtClean="0"/>
              <a:t>Divider Slide Subtitle</a:t>
            </a: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accent1"/>
                </a:solidFill>
              </a:defRPr>
            </a:lvl1pPr>
          </a:lstStyle>
          <a:p>
            <a:pPr lvl="0"/>
            <a:r>
              <a:rPr lang="en-US" dirty="0" smtClean="0"/>
              <a:t>Divider Slide Subtitle</a:t>
            </a:r>
          </a:p>
        </p:txBody>
      </p:sp>
    </p:spTree>
    <p:extLst>
      <p:ext uri="{BB962C8B-B14F-4D97-AF65-F5344CB8AC3E}">
        <p14:creationId xmlns:p14="http://schemas.microsoft.com/office/powerpoint/2010/main" val="3527606173"/>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an Francisco Divider">
    <p:spTree>
      <p:nvGrpSpPr>
        <p:cNvPr id="1" name=""/>
        <p:cNvGrpSpPr/>
        <p:nvPr/>
      </p:nvGrpSpPr>
      <p:grpSpPr>
        <a:xfrm>
          <a:off x="0" y="0"/>
          <a:ext cx="0" cy="0"/>
          <a:chOff x="0" y="0"/>
          <a:chExt cx="0" cy="0"/>
        </a:xfrm>
      </p:grpSpPr>
      <p:pic>
        <p:nvPicPr>
          <p:cNvPr id="2050" name="Picture 2" descr="C:\Users\Nancy\Documents\NON-WORK STUFF\Photography &amp; Images\Stock Photos and Images\iStock_000001277460Medium.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66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San Francisco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2139042587"/>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New York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New York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3551590830"/>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ydney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Sydney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4144765120"/>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Bo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smtClean="0"/>
              <a:t>Heading</a:t>
            </a:r>
            <a:endParaRPr lang="en-US" dirty="0"/>
          </a:p>
        </p:txBody>
      </p:sp>
      <p:sp>
        <p:nvSpPr>
          <p:cNvPr id="3" name="Footer Placeholder 2"/>
          <p:cNvSpPr>
            <a:spLocks noGrp="1"/>
          </p:cNvSpPr>
          <p:nvPr>
            <p:ph type="ftr" sz="quarter" idx="10"/>
          </p:nvPr>
        </p:nvSpPr>
        <p:spPr>
          <a:xfrm>
            <a:off x="7020272" y="6609159"/>
            <a:ext cx="2128490" cy="248841"/>
          </a:xfrm>
          <a:prstGeom prst="rect">
            <a:avLst/>
          </a:prstGeom>
        </p:spPr>
        <p:txBody>
          <a:bodyPr/>
          <a:lstStyle/>
          <a:p>
            <a:pPr algn="r">
              <a:defRPr/>
            </a:pPr>
            <a:r>
              <a:rPr lang="en-US" dirty="0" smtClean="0">
                <a:solidFill>
                  <a:srgbClr val="000000"/>
                </a:solidFill>
              </a:rPr>
              <a:t>© 2014 Calypso Confidential</a:t>
            </a:r>
          </a:p>
        </p:txBody>
      </p:sp>
      <p:sp>
        <p:nvSpPr>
          <p:cNvPr id="4" name="Slide Number Placeholder 3"/>
          <p:cNvSpPr>
            <a:spLocks noGrp="1"/>
          </p:cNvSpPr>
          <p:nvPr>
            <p:ph type="sldNum" sz="quarter" idx="11"/>
          </p:nvPr>
        </p:nvSpPr>
        <p:spPr/>
        <p:txBody>
          <a:bodyPr/>
          <a:lstStyle/>
          <a:p>
            <a:fld id="{ECB7F695-5229-5145-98BB-0DFC237ECE9E}" type="slidenum">
              <a:rPr lang="en-US" smtClean="0">
                <a:solidFill>
                  <a:srgbClr val="FFFFFF"/>
                </a:solidFill>
              </a:rPr>
              <a:pPr/>
              <a:t>‹#›</a:t>
            </a:fld>
            <a:endParaRPr lang="en-US" dirty="0">
              <a:solidFill>
                <a:srgbClr val="FFFFFF"/>
              </a:solidFill>
            </a:endParaRPr>
          </a:p>
        </p:txBody>
      </p:sp>
      <p:sp>
        <p:nvSpPr>
          <p:cNvPr id="8" name="Text Placeholder 7"/>
          <p:cNvSpPr>
            <a:spLocks noGrp="1"/>
          </p:cNvSpPr>
          <p:nvPr>
            <p:ph type="body" sz="quarter" idx="12" hasCustomPrompt="1"/>
          </p:nvPr>
        </p:nvSpPr>
        <p:spPr>
          <a:xfrm>
            <a:off x="250825" y="1196975"/>
            <a:ext cx="8642350" cy="5256361"/>
          </a:xfrm>
        </p:spPr>
        <p:txBody>
          <a:bodyPr/>
          <a:lstStyle/>
          <a:p>
            <a:pPr lvl="0"/>
            <a:r>
              <a:rPr lang="en-AU" dirty="0" smtClean="0"/>
              <a:t>Body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1498347764"/>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8" descr="cov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ctrTitle" hasCustomPrompt="1"/>
          </p:nvPr>
        </p:nvSpPr>
        <p:spPr>
          <a:xfrm>
            <a:off x="685800" y="3429001"/>
            <a:ext cx="7772400" cy="1219200"/>
          </a:xfrm>
        </p:spPr>
        <p:txBody>
          <a:bodyPr anchor="b"/>
          <a:lstStyle>
            <a:lvl1pPr algn="ctr">
              <a:defRPr sz="3200" baseline="0">
                <a:solidFill>
                  <a:schemeClr val="accent1"/>
                </a:solidFill>
                <a:latin typeface="Verdana" pitchFamily="34" charset="0"/>
              </a:defRPr>
            </a:lvl1pPr>
          </a:lstStyle>
          <a:p>
            <a:r>
              <a:rPr lang="en-US" dirty="0" smtClean="0"/>
              <a:t>Presentation Title</a:t>
            </a:r>
            <a:endParaRPr lang="en-US" dirty="0"/>
          </a:p>
        </p:txBody>
      </p:sp>
      <p:sp>
        <p:nvSpPr>
          <p:cNvPr id="4" name="Text Placeholder 3"/>
          <p:cNvSpPr>
            <a:spLocks noGrp="1"/>
          </p:cNvSpPr>
          <p:nvPr>
            <p:ph type="body" sz="quarter" idx="10" hasCustomPrompt="1"/>
          </p:nvPr>
        </p:nvSpPr>
        <p:spPr>
          <a:xfrm>
            <a:off x="1594624" y="5029239"/>
            <a:ext cx="5954752" cy="1226596"/>
          </a:xfrm>
        </p:spPr>
        <p:txBody>
          <a:bodyPr/>
          <a:lstStyle>
            <a:lvl1pPr marL="0" indent="0" algn="ctr">
              <a:spcBef>
                <a:spcPts val="0"/>
              </a:spcBef>
              <a:buFont typeface="Arial" pitchFamily="34" charset="0"/>
              <a:buNone/>
              <a:defRPr sz="2400" baseline="0">
                <a:solidFill>
                  <a:schemeClr val="accent1"/>
                </a:solidFill>
                <a:latin typeface="Verdana" pitchFamily="34" charset="0"/>
              </a:defRPr>
            </a:lvl1pPr>
          </a:lstStyle>
          <a:p>
            <a:pPr lvl="0"/>
            <a:r>
              <a:rPr lang="en-US" dirty="0" smtClean="0"/>
              <a:t>Presenter Name</a:t>
            </a:r>
            <a:br>
              <a:rPr lang="en-US" dirty="0" smtClean="0"/>
            </a:br>
            <a:r>
              <a:rPr lang="en-US" dirty="0" smtClean="0"/>
              <a:t>Presenter Title</a:t>
            </a:r>
            <a:br>
              <a:rPr lang="en-US" dirty="0" smtClean="0"/>
            </a:br>
            <a:r>
              <a:rPr lang="en-US" dirty="0" smtClean="0"/>
              <a:t>Date</a:t>
            </a:r>
          </a:p>
        </p:txBody>
      </p:sp>
      <p:sp>
        <p:nvSpPr>
          <p:cNvPr id="5" name="Text Placeholder 4"/>
          <p:cNvSpPr>
            <a:spLocks noGrp="1"/>
          </p:cNvSpPr>
          <p:nvPr>
            <p:ph type="body" sz="quarter" idx="11" hasCustomPrompt="1"/>
          </p:nvPr>
        </p:nvSpPr>
        <p:spPr>
          <a:xfrm>
            <a:off x="244474" y="5428736"/>
            <a:ext cx="1213623" cy="814688"/>
          </a:xfrm>
          <a:ln w="12700">
            <a:noFill/>
            <a:prstDash val="dash"/>
          </a:ln>
        </p:spPr>
        <p:txBody>
          <a:bodyPr wrap="none" anchor="ctr"/>
          <a:lstStyle>
            <a:lvl1pPr marL="0" indent="0" algn="ctr">
              <a:buFont typeface="Arial" pitchFamily="34" charset="0"/>
              <a:buNone/>
              <a:defRPr sz="1200">
                <a:solidFill>
                  <a:schemeClr val="tx2"/>
                </a:solidFill>
              </a:defRPr>
            </a:lvl1pPr>
          </a:lstStyle>
          <a:p>
            <a:pPr lvl="0"/>
            <a:r>
              <a:rPr lang="en-US" dirty="0" smtClean="0"/>
              <a:t>CUSTOMER</a:t>
            </a:r>
            <a:br>
              <a:rPr lang="en-US" dirty="0" smtClean="0"/>
            </a:br>
            <a:r>
              <a:rPr lang="en-US" dirty="0" smtClean="0"/>
              <a:t>LOGO</a:t>
            </a:r>
            <a:endParaRPr lang="en-US" dirty="0"/>
          </a:p>
        </p:txBody>
      </p:sp>
    </p:spTree>
    <p:extLst>
      <p:ext uri="{BB962C8B-B14F-4D97-AF65-F5344CB8AC3E}">
        <p14:creationId xmlns:p14="http://schemas.microsoft.com/office/powerpoint/2010/main" val="3223153074"/>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143000"/>
            <a:ext cx="8669338" cy="5334000"/>
          </a:xfrm>
        </p:spPr>
        <p:txBody>
          <a:bodyPr/>
          <a:lstStyle>
            <a:lvl1pPr>
              <a:spcBef>
                <a:spcPts val="600"/>
              </a:spcBef>
              <a:spcAft>
                <a:spcPts val="600"/>
              </a:spcAft>
              <a:defRPr sz="2400"/>
            </a:lvl1pPr>
            <a:lvl2pPr>
              <a:spcBef>
                <a:spcPts val="0"/>
              </a:spcBef>
              <a:defRPr sz="2000">
                <a:solidFill>
                  <a:schemeClr val="accent5"/>
                </a:solidFill>
              </a:defRPr>
            </a:lvl2pPr>
            <a:lvl3pPr>
              <a:spcBef>
                <a:spcPts val="300"/>
              </a:spcBef>
              <a:defRPr sz="1800">
                <a:solidFill>
                  <a:schemeClr val="accent5"/>
                </a:solidFill>
              </a:defRPr>
            </a:lvl3pPr>
            <a:lvl4pPr>
              <a:spcBef>
                <a:spcPts val="300"/>
              </a:spcBef>
              <a:defRPr sz="1600">
                <a:solidFill>
                  <a:schemeClr val="accent5"/>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Rectangle 6"/>
          <p:cNvSpPr>
            <a:spLocks noGrp="1" noChangeArrowheads="1"/>
          </p:cNvSpPr>
          <p:nvPr>
            <p:ph type="sldNum" sz="quarter" idx="12"/>
          </p:nvPr>
        </p:nvSpPr>
        <p:spPr>
          <a:ln/>
        </p:spPr>
        <p:txBody>
          <a:bodyPr/>
          <a:lstStyle>
            <a:lvl1pPr>
              <a:defRPr/>
            </a:lvl1pPr>
          </a:lstStyle>
          <a:p>
            <a:pPr>
              <a:defRPr/>
            </a:pPr>
            <a:fld id="{36997F3D-43D4-440E-8E6B-224B8DD9E32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85196773"/>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lvl1pPr>
              <a:defRPr/>
            </a:lvl1pPr>
          </a:lstStyle>
          <a:p>
            <a:pPr>
              <a:defRPr/>
            </a:pPr>
            <a:fld id="{7C12710A-0C1E-4CBF-873A-B22D6BF9AE85}" type="slidenum">
              <a:rPr lang="en-US">
                <a:solidFill>
                  <a:srgbClr val="FFFFFF"/>
                </a:solidFill>
              </a:rPr>
              <a:pPr>
                <a:defRPr/>
              </a:pPr>
              <a:t>‹#›</a:t>
            </a:fld>
            <a:endParaRPr lang="en-US">
              <a:solidFill>
                <a:srgbClr val="FFFFFF"/>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67084385"/>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43000"/>
            <a:ext cx="4305300" cy="5334000"/>
          </a:xfrm>
        </p:spPr>
        <p:txBody>
          <a:bodyPr/>
          <a:lstStyle>
            <a:lvl1pPr>
              <a:defRPr sz="2000"/>
            </a:lvl1pPr>
            <a:lvl2pPr marL="512763"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86300" y="1143000"/>
            <a:ext cx="4305300" cy="5334000"/>
          </a:xfrm>
        </p:spPr>
        <p:txBody>
          <a:bodyPr/>
          <a:lstStyle>
            <a:lvl1pPr>
              <a:defRPr sz="2000"/>
            </a:lvl1pPr>
            <a:lvl2pPr marL="623888"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6"/>
          <p:cNvSpPr>
            <a:spLocks noGrp="1" noChangeArrowheads="1"/>
          </p:cNvSpPr>
          <p:nvPr>
            <p:ph type="sldNum" sz="quarter" idx="12"/>
          </p:nvPr>
        </p:nvSpPr>
        <p:spPr>
          <a:ln/>
        </p:spPr>
        <p:txBody>
          <a:bodyPr/>
          <a:lstStyle>
            <a:lvl1pPr>
              <a:defRPr/>
            </a:lvl1pPr>
          </a:lstStyle>
          <a:p>
            <a:pPr>
              <a:defRPr/>
            </a:pPr>
            <a:fld id="{E0C8B5A1-C4E2-4F3C-8594-715F870354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67351979"/>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4475" y="1143000"/>
            <a:ext cx="4252913"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4475" y="1782761"/>
            <a:ext cx="4252913"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856163" y="11430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56163" y="1782761"/>
            <a:ext cx="4041775"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6"/>
          <p:cNvSpPr>
            <a:spLocks noGrp="1" noChangeArrowheads="1"/>
          </p:cNvSpPr>
          <p:nvPr>
            <p:ph type="sldNum" sz="quarter" idx="12"/>
          </p:nvPr>
        </p:nvSpPr>
        <p:spPr>
          <a:ln/>
        </p:spPr>
        <p:txBody>
          <a:bodyPr/>
          <a:lstStyle>
            <a:lvl1pPr>
              <a:defRPr/>
            </a:lvl1pPr>
          </a:lstStyle>
          <a:p>
            <a:pPr>
              <a:defRPr/>
            </a:pPr>
            <a:fld id="{3DB4CE2C-77F4-4C0C-A25C-200081A8A01B}" type="slidenum">
              <a:rPr lang="en-US">
                <a:solidFill>
                  <a:srgbClr val="FFFFFF"/>
                </a:solidFill>
              </a:rPr>
              <a:pPr>
                <a:defRPr/>
              </a:pPr>
              <a:t>‹#›</a:t>
            </a:fld>
            <a:endParaRPr lang="en-US">
              <a:solidFill>
                <a:srgbClr val="FFFFFF"/>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1147839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an Francisco Divider">
    <p:spTree>
      <p:nvGrpSpPr>
        <p:cNvPr id="1" name=""/>
        <p:cNvGrpSpPr/>
        <p:nvPr/>
      </p:nvGrpSpPr>
      <p:grpSpPr>
        <a:xfrm>
          <a:off x="0" y="0"/>
          <a:ext cx="0" cy="0"/>
          <a:chOff x="0" y="0"/>
          <a:chExt cx="0" cy="0"/>
        </a:xfrm>
      </p:grpSpPr>
      <p:pic>
        <p:nvPicPr>
          <p:cNvPr id="2050" name="Picture 2" descr="C:\Users\Nancy\Documents\NON-WORK STUFF\Photography &amp; Images\Stock Photos and Images\iStock_000001277460Medium.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66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San Francisco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pPr>
                <a:defRPr/>
              </a:pPr>
              <a:t>‹#›</a:t>
            </a:fld>
            <a:endParaRPr lang="en-US"/>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358001282"/>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7F041627-F451-4191-8AD7-E0FA9E789B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47455465"/>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accent1"/>
                </a:solidFill>
              </a:defRPr>
            </a:lvl1pPr>
          </a:lstStyle>
          <a:p>
            <a:pPr lvl="0"/>
            <a:r>
              <a:rPr lang="en-US" dirty="0" smtClean="0"/>
              <a:t>Divider Slide Subtitle</a:t>
            </a:r>
          </a:p>
        </p:txBody>
      </p:sp>
    </p:spTree>
    <p:extLst>
      <p:ext uri="{BB962C8B-B14F-4D97-AF65-F5344CB8AC3E}">
        <p14:creationId xmlns:p14="http://schemas.microsoft.com/office/powerpoint/2010/main" val="3717870156"/>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San Francisco Divider">
    <p:spTree>
      <p:nvGrpSpPr>
        <p:cNvPr id="1" name=""/>
        <p:cNvGrpSpPr/>
        <p:nvPr/>
      </p:nvGrpSpPr>
      <p:grpSpPr>
        <a:xfrm>
          <a:off x="0" y="0"/>
          <a:ext cx="0" cy="0"/>
          <a:chOff x="0" y="0"/>
          <a:chExt cx="0" cy="0"/>
        </a:xfrm>
      </p:grpSpPr>
      <p:pic>
        <p:nvPicPr>
          <p:cNvPr id="2050" name="Picture 2" descr="C:\Users\Nancy\Documents\NON-WORK STUFF\Photography &amp; Images\Stock Photos and Images\iStock_000001277460Medium.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66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San Francisco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3946643926"/>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New York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New York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396651856"/>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ydney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Sydney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3536633014"/>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Bo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smtClean="0"/>
              <a:t>Heading</a:t>
            </a:r>
            <a:endParaRPr lang="en-US" dirty="0"/>
          </a:p>
        </p:txBody>
      </p:sp>
      <p:sp>
        <p:nvSpPr>
          <p:cNvPr id="3" name="Footer Placeholder 2"/>
          <p:cNvSpPr>
            <a:spLocks noGrp="1"/>
          </p:cNvSpPr>
          <p:nvPr>
            <p:ph type="ftr" sz="quarter" idx="10"/>
          </p:nvPr>
        </p:nvSpPr>
        <p:spPr>
          <a:xfrm>
            <a:off x="7020272" y="6609159"/>
            <a:ext cx="2128490" cy="248841"/>
          </a:xfrm>
          <a:prstGeom prst="rect">
            <a:avLst/>
          </a:prstGeom>
        </p:spPr>
        <p:txBody>
          <a:bodyPr/>
          <a:lstStyle/>
          <a:p>
            <a:pPr algn="r">
              <a:defRPr/>
            </a:pPr>
            <a:r>
              <a:rPr lang="en-US" dirty="0" smtClean="0">
                <a:solidFill>
                  <a:srgbClr val="000000"/>
                </a:solidFill>
              </a:rPr>
              <a:t>© 2014 Calypso Confidential</a:t>
            </a:r>
          </a:p>
        </p:txBody>
      </p:sp>
      <p:sp>
        <p:nvSpPr>
          <p:cNvPr id="4" name="Slide Number Placeholder 3"/>
          <p:cNvSpPr>
            <a:spLocks noGrp="1"/>
          </p:cNvSpPr>
          <p:nvPr>
            <p:ph type="sldNum" sz="quarter" idx="11"/>
          </p:nvPr>
        </p:nvSpPr>
        <p:spPr/>
        <p:txBody>
          <a:bodyPr/>
          <a:lstStyle/>
          <a:p>
            <a:fld id="{ECB7F695-5229-5145-98BB-0DFC237ECE9E}" type="slidenum">
              <a:rPr lang="en-US" smtClean="0">
                <a:solidFill>
                  <a:srgbClr val="FFFFFF"/>
                </a:solidFill>
              </a:rPr>
              <a:pPr/>
              <a:t>‹#›</a:t>
            </a:fld>
            <a:endParaRPr lang="en-US" dirty="0">
              <a:solidFill>
                <a:srgbClr val="FFFFFF"/>
              </a:solidFill>
            </a:endParaRPr>
          </a:p>
        </p:txBody>
      </p:sp>
      <p:sp>
        <p:nvSpPr>
          <p:cNvPr id="8" name="Text Placeholder 7"/>
          <p:cNvSpPr>
            <a:spLocks noGrp="1"/>
          </p:cNvSpPr>
          <p:nvPr>
            <p:ph type="body" sz="quarter" idx="12" hasCustomPrompt="1"/>
          </p:nvPr>
        </p:nvSpPr>
        <p:spPr>
          <a:xfrm>
            <a:off x="250825" y="1196975"/>
            <a:ext cx="8642350" cy="5256361"/>
          </a:xfrm>
        </p:spPr>
        <p:txBody>
          <a:bodyPr/>
          <a:lstStyle/>
          <a:p>
            <a:pPr lvl="0"/>
            <a:r>
              <a:rPr lang="en-AU" dirty="0" smtClean="0"/>
              <a:t>Body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912312226"/>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8" descr="cov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ctrTitle" hasCustomPrompt="1"/>
          </p:nvPr>
        </p:nvSpPr>
        <p:spPr>
          <a:xfrm>
            <a:off x="685800" y="3429001"/>
            <a:ext cx="7772400" cy="1219200"/>
          </a:xfrm>
        </p:spPr>
        <p:txBody>
          <a:bodyPr anchor="b"/>
          <a:lstStyle>
            <a:lvl1pPr algn="ctr">
              <a:defRPr sz="3200" baseline="0">
                <a:solidFill>
                  <a:schemeClr val="accent1"/>
                </a:solidFill>
                <a:latin typeface="Verdana" pitchFamily="34" charset="0"/>
              </a:defRPr>
            </a:lvl1pPr>
          </a:lstStyle>
          <a:p>
            <a:r>
              <a:rPr lang="en-US" dirty="0" smtClean="0"/>
              <a:t>Presentation Title</a:t>
            </a:r>
            <a:endParaRPr lang="en-US" dirty="0"/>
          </a:p>
        </p:txBody>
      </p:sp>
      <p:sp>
        <p:nvSpPr>
          <p:cNvPr id="4" name="Text Placeholder 3"/>
          <p:cNvSpPr>
            <a:spLocks noGrp="1"/>
          </p:cNvSpPr>
          <p:nvPr>
            <p:ph type="body" sz="quarter" idx="10" hasCustomPrompt="1"/>
          </p:nvPr>
        </p:nvSpPr>
        <p:spPr>
          <a:xfrm>
            <a:off x="1594624" y="5029239"/>
            <a:ext cx="5954752" cy="1226596"/>
          </a:xfrm>
        </p:spPr>
        <p:txBody>
          <a:bodyPr/>
          <a:lstStyle>
            <a:lvl1pPr marL="0" indent="0" algn="ctr">
              <a:spcBef>
                <a:spcPts val="0"/>
              </a:spcBef>
              <a:buFont typeface="Arial" pitchFamily="34" charset="0"/>
              <a:buNone/>
              <a:defRPr sz="2400" baseline="0">
                <a:solidFill>
                  <a:schemeClr val="accent1"/>
                </a:solidFill>
                <a:latin typeface="Verdana" pitchFamily="34" charset="0"/>
              </a:defRPr>
            </a:lvl1pPr>
          </a:lstStyle>
          <a:p>
            <a:pPr lvl="0"/>
            <a:r>
              <a:rPr lang="en-US" dirty="0" smtClean="0"/>
              <a:t>Presenter Name</a:t>
            </a:r>
            <a:br>
              <a:rPr lang="en-US" dirty="0" smtClean="0"/>
            </a:br>
            <a:r>
              <a:rPr lang="en-US" dirty="0" smtClean="0"/>
              <a:t>Presenter Title</a:t>
            </a:r>
            <a:br>
              <a:rPr lang="en-US" dirty="0" smtClean="0"/>
            </a:br>
            <a:r>
              <a:rPr lang="en-US" dirty="0" smtClean="0"/>
              <a:t>Date</a:t>
            </a:r>
          </a:p>
        </p:txBody>
      </p:sp>
      <p:sp>
        <p:nvSpPr>
          <p:cNvPr id="5" name="Text Placeholder 4"/>
          <p:cNvSpPr>
            <a:spLocks noGrp="1"/>
          </p:cNvSpPr>
          <p:nvPr>
            <p:ph type="body" sz="quarter" idx="11" hasCustomPrompt="1"/>
          </p:nvPr>
        </p:nvSpPr>
        <p:spPr>
          <a:xfrm>
            <a:off x="244474" y="5428736"/>
            <a:ext cx="1213623" cy="814688"/>
          </a:xfrm>
          <a:ln w="12700">
            <a:noFill/>
            <a:prstDash val="dash"/>
          </a:ln>
        </p:spPr>
        <p:txBody>
          <a:bodyPr wrap="none" anchor="ctr"/>
          <a:lstStyle>
            <a:lvl1pPr marL="0" indent="0" algn="ctr">
              <a:buFont typeface="Arial" pitchFamily="34" charset="0"/>
              <a:buNone/>
              <a:defRPr sz="1200">
                <a:solidFill>
                  <a:schemeClr val="tx2"/>
                </a:solidFill>
              </a:defRPr>
            </a:lvl1pPr>
          </a:lstStyle>
          <a:p>
            <a:pPr lvl="0"/>
            <a:r>
              <a:rPr lang="en-US" dirty="0" smtClean="0"/>
              <a:t>CUSTOMER</a:t>
            </a:r>
            <a:br>
              <a:rPr lang="en-US" dirty="0" smtClean="0"/>
            </a:br>
            <a:r>
              <a:rPr lang="en-US" dirty="0" smtClean="0"/>
              <a:t>LOGO</a:t>
            </a:r>
            <a:endParaRPr lang="en-US" dirty="0"/>
          </a:p>
        </p:txBody>
      </p:sp>
    </p:spTree>
    <p:extLst>
      <p:ext uri="{BB962C8B-B14F-4D97-AF65-F5344CB8AC3E}">
        <p14:creationId xmlns:p14="http://schemas.microsoft.com/office/powerpoint/2010/main" val="4025627788"/>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143000"/>
            <a:ext cx="8669338" cy="5334000"/>
          </a:xfrm>
        </p:spPr>
        <p:txBody>
          <a:bodyPr/>
          <a:lstStyle>
            <a:lvl1pPr>
              <a:spcBef>
                <a:spcPts val="600"/>
              </a:spcBef>
              <a:spcAft>
                <a:spcPts val="600"/>
              </a:spcAft>
              <a:defRPr sz="2400"/>
            </a:lvl1pPr>
            <a:lvl2pPr>
              <a:spcBef>
                <a:spcPts val="0"/>
              </a:spcBef>
              <a:defRPr sz="2000">
                <a:solidFill>
                  <a:schemeClr val="accent5"/>
                </a:solidFill>
              </a:defRPr>
            </a:lvl2pPr>
            <a:lvl3pPr>
              <a:spcBef>
                <a:spcPts val="300"/>
              </a:spcBef>
              <a:defRPr sz="1800">
                <a:solidFill>
                  <a:schemeClr val="accent5"/>
                </a:solidFill>
              </a:defRPr>
            </a:lvl3pPr>
            <a:lvl4pPr>
              <a:spcBef>
                <a:spcPts val="300"/>
              </a:spcBef>
              <a:defRPr sz="1600">
                <a:solidFill>
                  <a:schemeClr val="accent5"/>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Rectangle 6"/>
          <p:cNvSpPr>
            <a:spLocks noGrp="1" noChangeArrowheads="1"/>
          </p:cNvSpPr>
          <p:nvPr>
            <p:ph type="sldNum" sz="quarter" idx="12"/>
          </p:nvPr>
        </p:nvSpPr>
        <p:spPr>
          <a:ln/>
        </p:spPr>
        <p:txBody>
          <a:bodyPr/>
          <a:lstStyle>
            <a:lvl1pPr>
              <a:defRPr/>
            </a:lvl1pPr>
          </a:lstStyle>
          <a:p>
            <a:pPr>
              <a:defRPr/>
            </a:pPr>
            <a:fld id="{36997F3D-43D4-440E-8E6B-224B8DD9E32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512875828"/>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lvl1pPr>
              <a:defRPr/>
            </a:lvl1pPr>
          </a:lstStyle>
          <a:p>
            <a:pPr>
              <a:defRPr/>
            </a:pPr>
            <a:fld id="{7C12710A-0C1E-4CBF-873A-B22D6BF9AE85}" type="slidenum">
              <a:rPr lang="en-US">
                <a:solidFill>
                  <a:srgbClr val="FFFFFF"/>
                </a:solidFill>
              </a:rPr>
              <a:pPr>
                <a:defRPr/>
              </a:pPr>
              <a:t>‹#›</a:t>
            </a:fld>
            <a:endParaRPr lang="en-US">
              <a:solidFill>
                <a:srgbClr val="FFFFFF"/>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585701"/>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43000"/>
            <a:ext cx="4305300" cy="5334000"/>
          </a:xfrm>
        </p:spPr>
        <p:txBody>
          <a:bodyPr/>
          <a:lstStyle>
            <a:lvl1pPr>
              <a:defRPr sz="2000"/>
            </a:lvl1pPr>
            <a:lvl2pPr marL="512763"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86300" y="1143000"/>
            <a:ext cx="4305300" cy="5334000"/>
          </a:xfrm>
        </p:spPr>
        <p:txBody>
          <a:bodyPr/>
          <a:lstStyle>
            <a:lvl1pPr>
              <a:defRPr sz="2000"/>
            </a:lvl1pPr>
            <a:lvl2pPr marL="623888" indent="-234950">
              <a:defRPr sz="1800"/>
            </a:lvl2pPr>
            <a:lvl3pPr marL="808038" indent="-228600">
              <a:defRPr sz="1600"/>
            </a:lvl3pPr>
            <a:lvl4pPr marL="1154113" indent="-228600">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6"/>
          <p:cNvSpPr>
            <a:spLocks noGrp="1" noChangeArrowheads="1"/>
          </p:cNvSpPr>
          <p:nvPr>
            <p:ph type="sldNum" sz="quarter" idx="12"/>
          </p:nvPr>
        </p:nvSpPr>
        <p:spPr>
          <a:ln/>
        </p:spPr>
        <p:txBody>
          <a:bodyPr/>
          <a:lstStyle>
            <a:lvl1pPr>
              <a:defRPr/>
            </a:lvl1pPr>
          </a:lstStyle>
          <a:p>
            <a:pPr>
              <a:defRPr/>
            </a:pPr>
            <a:fld id="{E0C8B5A1-C4E2-4F3C-8594-715F870354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0518181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New York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New York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pPr>
                <a:defRPr/>
              </a:pPr>
              <a:t>‹#›</a:t>
            </a:fld>
            <a:endParaRPr lang="en-US"/>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2669170796"/>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4475" y="1143000"/>
            <a:ext cx="4252913"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44475" y="1782761"/>
            <a:ext cx="4252913"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856163" y="11430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56163" y="1782761"/>
            <a:ext cx="4041775" cy="4379141"/>
          </a:xfrm>
        </p:spPr>
        <p:txBody>
          <a:bodyPr/>
          <a:lstStyle>
            <a:lvl1pPr>
              <a:defRPr sz="2000">
                <a:solidFill>
                  <a:schemeClr val="tx1"/>
                </a:solidFill>
              </a:defRPr>
            </a:lvl1pPr>
            <a:lvl2pPr>
              <a:defRPr sz="1800">
                <a:solidFill>
                  <a:schemeClr val="accent5"/>
                </a:solidFill>
              </a:defRPr>
            </a:lvl2pPr>
            <a:lvl3pPr>
              <a:defRPr sz="1600">
                <a:solidFill>
                  <a:schemeClr val="accent5"/>
                </a:solidFill>
              </a:defRPr>
            </a:lvl3pPr>
            <a:lvl4pPr>
              <a:defRPr sz="1400">
                <a:solidFill>
                  <a:schemeClr val="accent5"/>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6"/>
          <p:cNvSpPr>
            <a:spLocks noGrp="1" noChangeArrowheads="1"/>
          </p:cNvSpPr>
          <p:nvPr>
            <p:ph type="sldNum" sz="quarter" idx="12"/>
          </p:nvPr>
        </p:nvSpPr>
        <p:spPr>
          <a:ln/>
        </p:spPr>
        <p:txBody>
          <a:bodyPr/>
          <a:lstStyle>
            <a:lvl1pPr>
              <a:defRPr/>
            </a:lvl1pPr>
          </a:lstStyle>
          <a:p>
            <a:pPr>
              <a:defRPr/>
            </a:pPr>
            <a:fld id="{3DB4CE2C-77F4-4C0C-A25C-200081A8A01B}" type="slidenum">
              <a:rPr lang="en-US">
                <a:solidFill>
                  <a:srgbClr val="FFFFFF"/>
                </a:solidFill>
              </a:rPr>
              <a:pPr>
                <a:defRPr/>
              </a:pPr>
              <a:t>‹#›</a:t>
            </a:fld>
            <a:endParaRPr lang="en-US">
              <a:solidFill>
                <a:srgbClr val="FFFFFF"/>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82774760"/>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7F041627-F451-4191-8AD7-E0FA9E789B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94965435"/>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accent1"/>
                </a:solidFill>
              </a:defRPr>
            </a:lvl1pPr>
          </a:lstStyle>
          <a:p>
            <a:pPr lvl="0"/>
            <a:r>
              <a:rPr lang="en-US" dirty="0" smtClean="0"/>
              <a:t>Divider Slide Subtitle</a:t>
            </a:r>
          </a:p>
        </p:txBody>
      </p:sp>
    </p:spTree>
    <p:extLst>
      <p:ext uri="{BB962C8B-B14F-4D97-AF65-F5344CB8AC3E}">
        <p14:creationId xmlns:p14="http://schemas.microsoft.com/office/powerpoint/2010/main" val="687013710"/>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San Francisco Divider">
    <p:spTree>
      <p:nvGrpSpPr>
        <p:cNvPr id="1" name=""/>
        <p:cNvGrpSpPr/>
        <p:nvPr/>
      </p:nvGrpSpPr>
      <p:grpSpPr>
        <a:xfrm>
          <a:off x="0" y="0"/>
          <a:ext cx="0" cy="0"/>
          <a:chOff x="0" y="0"/>
          <a:chExt cx="0" cy="0"/>
        </a:xfrm>
      </p:grpSpPr>
      <p:pic>
        <p:nvPicPr>
          <p:cNvPr id="2050" name="Picture 2" descr="C:\Users\Nancy\Documents\NON-WORK STUFF\Photography &amp; Images\Stock Photos and Images\iStock_000001277460Medium.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6866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San Francisco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1663060630"/>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New York Divi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New York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3472831000"/>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Sydney Divider">
    <p:spTree>
      <p:nvGrpSpPr>
        <p:cNvPr id="1" name=""/>
        <p:cNvGrpSpPr/>
        <p:nvPr/>
      </p:nvGrpSpPr>
      <p:grpSpPr>
        <a:xfrm>
          <a:off x="0" y="0"/>
          <a:ext cx="0" cy="0"/>
          <a:chOff x="0" y="0"/>
          <a:chExt cx="0" cy="0"/>
        </a:xfrm>
      </p:grpSpPr>
      <p:pic>
        <p:nvPicPr>
          <p:cNvPr id="7" name="Picture 6"/>
          <p:cNvPicPr>
            <a:picLocks noChangeAspect="1"/>
          </p:cNvPicPr>
          <p:nvPr userDrawn="1"/>
        </p:nvPicPr>
        <p:blipFill>
          <a:blip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2"/>
          <p:cNvSpPr>
            <a:spLocks noGrp="1"/>
          </p:cNvSpPr>
          <p:nvPr>
            <p:ph type="body" idx="1" hasCustomPrompt="1"/>
          </p:nvPr>
        </p:nvSpPr>
        <p:spPr>
          <a:xfrm>
            <a:off x="722313" y="1928813"/>
            <a:ext cx="7772400" cy="1500187"/>
          </a:xfrm>
        </p:spPr>
        <p:txBody>
          <a:bodyPr anchor="b"/>
          <a:lstStyle>
            <a:lvl1pPr marL="0" indent="0">
              <a:buNone/>
              <a:defRPr sz="3200">
                <a:solidFill>
                  <a:schemeClr val="bg1"/>
                </a:solidFill>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Sydney Divider Slide</a:t>
            </a:r>
          </a:p>
        </p:txBody>
      </p:sp>
      <p:sp>
        <p:nvSpPr>
          <p:cNvPr id="6" name="Rectangle 6"/>
          <p:cNvSpPr>
            <a:spLocks noGrp="1" noChangeArrowheads="1"/>
          </p:cNvSpPr>
          <p:nvPr>
            <p:ph type="sldNum" sz="quarter" idx="12"/>
          </p:nvPr>
        </p:nvSpPr>
        <p:spPr>
          <a:ln/>
        </p:spPr>
        <p:txBody>
          <a:bodyPr/>
          <a:lstStyle>
            <a:lvl1pPr>
              <a:defRPr/>
            </a:lvl1pPr>
          </a:lstStyle>
          <a:p>
            <a:pPr>
              <a:defRPr/>
            </a:pPr>
            <a:fld id="{82805EB2-5C8B-4991-94A1-BE55EF373612}" type="slidenum">
              <a:rPr lang="en-US">
                <a:solidFill>
                  <a:srgbClr val="FFFFFF"/>
                </a:solidFill>
              </a:rPr>
              <a:pPr>
                <a:defRPr/>
              </a:pPr>
              <a:t>‹#›</a:t>
            </a:fld>
            <a:endParaRPr lang="en-US">
              <a:solidFill>
                <a:srgbClr val="FFFFFF"/>
              </a:solidFill>
            </a:endParaRPr>
          </a:p>
        </p:txBody>
      </p:sp>
      <p:sp>
        <p:nvSpPr>
          <p:cNvPr id="5" name="Text Placeholder 4"/>
          <p:cNvSpPr>
            <a:spLocks noGrp="1"/>
          </p:cNvSpPr>
          <p:nvPr>
            <p:ph type="body" sz="quarter" idx="13" hasCustomPrompt="1"/>
          </p:nvPr>
        </p:nvSpPr>
        <p:spPr>
          <a:xfrm>
            <a:off x="724829" y="3429001"/>
            <a:ext cx="7783551" cy="1254511"/>
          </a:xfrm>
        </p:spPr>
        <p:txBody>
          <a:bodyPr/>
          <a:lstStyle>
            <a:lvl1pPr marL="0" indent="0">
              <a:buFont typeface="Arial" pitchFamily="34" charset="0"/>
              <a:buNone/>
              <a:defRPr sz="2400" baseline="0">
                <a:solidFill>
                  <a:schemeClr val="bg1"/>
                </a:solidFill>
                <a:effectLst>
                  <a:outerShdw blurRad="38100" dist="38100" dir="2700000" algn="tl">
                    <a:srgbClr val="000000">
                      <a:alpha val="43137"/>
                    </a:srgbClr>
                  </a:outerShdw>
                </a:effectLst>
              </a:defRPr>
            </a:lvl1pPr>
          </a:lstStyle>
          <a:p>
            <a:pPr lvl="0"/>
            <a:r>
              <a:rPr lang="en-US" dirty="0" smtClean="0"/>
              <a:t>Divider Slide Subtitle</a:t>
            </a:r>
          </a:p>
        </p:txBody>
      </p:sp>
    </p:spTree>
    <p:extLst>
      <p:ext uri="{BB962C8B-B14F-4D97-AF65-F5344CB8AC3E}">
        <p14:creationId xmlns:p14="http://schemas.microsoft.com/office/powerpoint/2010/main" val="1993949464"/>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Bod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AU" dirty="0" smtClean="0"/>
              <a:t>Heading</a:t>
            </a:r>
            <a:endParaRPr lang="en-US" dirty="0"/>
          </a:p>
        </p:txBody>
      </p:sp>
      <p:sp>
        <p:nvSpPr>
          <p:cNvPr id="3" name="Footer Placeholder 2"/>
          <p:cNvSpPr>
            <a:spLocks noGrp="1"/>
          </p:cNvSpPr>
          <p:nvPr>
            <p:ph type="ftr" sz="quarter" idx="10"/>
          </p:nvPr>
        </p:nvSpPr>
        <p:spPr>
          <a:xfrm>
            <a:off x="7020272" y="6609159"/>
            <a:ext cx="2128490" cy="248841"/>
          </a:xfrm>
          <a:prstGeom prst="rect">
            <a:avLst/>
          </a:prstGeom>
        </p:spPr>
        <p:txBody>
          <a:bodyPr/>
          <a:lstStyle/>
          <a:p>
            <a:pPr algn="r">
              <a:defRPr/>
            </a:pPr>
            <a:r>
              <a:rPr lang="en-US" dirty="0" smtClean="0">
                <a:solidFill>
                  <a:srgbClr val="000000"/>
                </a:solidFill>
              </a:rPr>
              <a:t>© 2014 Calypso Confidential</a:t>
            </a:r>
          </a:p>
        </p:txBody>
      </p:sp>
      <p:sp>
        <p:nvSpPr>
          <p:cNvPr id="4" name="Slide Number Placeholder 3"/>
          <p:cNvSpPr>
            <a:spLocks noGrp="1"/>
          </p:cNvSpPr>
          <p:nvPr>
            <p:ph type="sldNum" sz="quarter" idx="11"/>
          </p:nvPr>
        </p:nvSpPr>
        <p:spPr/>
        <p:txBody>
          <a:bodyPr/>
          <a:lstStyle/>
          <a:p>
            <a:fld id="{ECB7F695-5229-5145-98BB-0DFC237ECE9E}" type="slidenum">
              <a:rPr lang="en-US" smtClean="0">
                <a:solidFill>
                  <a:srgbClr val="FFFFFF"/>
                </a:solidFill>
              </a:rPr>
              <a:pPr/>
              <a:t>‹#›</a:t>
            </a:fld>
            <a:endParaRPr lang="en-US" dirty="0">
              <a:solidFill>
                <a:srgbClr val="FFFFFF"/>
              </a:solidFill>
            </a:endParaRPr>
          </a:p>
        </p:txBody>
      </p:sp>
      <p:sp>
        <p:nvSpPr>
          <p:cNvPr id="8" name="Text Placeholder 7"/>
          <p:cNvSpPr>
            <a:spLocks noGrp="1"/>
          </p:cNvSpPr>
          <p:nvPr>
            <p:ph type="body" sz="quarter" idx="12" hasCustomPrompt="1"/>
          </p:nvPr>
        </p:nvSpPr>
        <p:spPr>
          <a:xfrm>
            <a:off x="250825" y="1196975"/>
            <a:ext cx="8642350" cy="5256361"/>
          </a:xfrm>
        </p:spPr>
        <p:txBody>
          <a:bodyPr/>
          <a:lstStyle/>
          <a:p>
            <a:pPr lvl="0"/>
            <a:r>
              <a:rPr lang="en-AU" dirty="0" smtClean="0"/>
              <a:t>Body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1816921191"/>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8" descr="cov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ctrTitle" hasCustomPrompt="1"/>
          </p:nvPr>
        </p:nvSpPr>
        <p:spPr>
          <a:xfrm>
            <a:off x="685800" y="3429001"/>
            <a:ext cx="7772400" cy="1219200"/>
          </a:xfrm>
        </p:spPr>
        <p:txBody>
          <a:bodyPr anchor="b"/>
          <a:lstStyle>
            <a:lvl1pPr algn="ctr">
              <a:defRPr sz="3200" baseline="0">
                <a:solidFill>
                  <a:schemeClr val="accent1"/>
                </a:solidFill>
                <a:latin typeface="Verdana" pitchFamily="34" charset="0"/>
              </a:defRPr>
            </a:lvl1pPr>
          </a:lstStyle>
          <a:p>
            <a:r>
              <a:rPr lang="en-US" dirty="0" smtClean="0"/>
              <a:t>Presentation Title</a:t>
            </a:r>
            <a:endParaRPr lang="en-US" dirty="0"/>
          </a:p>
        </p:txBody>
      </p:sp>
      <p:sp>
        <p:nvSpPr>
          <p:cNvPr id="4" name="Text Placeholder 3"/>
          <p:cNvSpPr>
            <a:spLocks noGrp="1"/>
          </p:cNvSpPr>
          <p:nvPr>
            <p:ph type="body" sz="quarter" idx="10" hasCustomPrompt="1"/>
          </p:nvPr>
        </p:nvSpPr>
        <p:spPr>
          <a:xfrm>
            <a:off x="1594624" y="5029239"/>
            <a:ext cx="5954752" cy="1226596"/>
          </a:xfrm>
        </p:spPr>
        <p:txBody>
          <a:bodyPr/>
          <a:lstStyle>
            <a:lvl1pPr marL="0" indent="0" algn="ctr">
              <a:spcBef>
                <a:spcPts val="0"/>
              </a:spcBef>
              <a:buFont typeface="Arial" pitchFamily="34" charset="0"/>
              <a:buNone/>
              <a:defRPr sz="2400" baseline="0">
                <a:solidFill>
                  <a:schemeClr val="accent1"/>
                </a:solidFill>
                <a:latin typeface="Verdana" pitchFamily="34" charset="0"/>
              </a:defRPr>
            </a:lvl1pPr>
          </a:lstStyle>
          <a:p>
            <a:pPr lvl="0"/>
            <a:r>
              <a:rPr lang="en-US" dirty="0" smtClean="0"/>
              <a:t>Presenter Name</a:t>
            </a:r>
            <a:br>
              <a:rPr lang="en-US" dirty="0" smtClean="0"/>
            </a:br>
            <a:r>
              <a:rPr lang="en-US" dirty="0" smtClean="0"/>
              <a:t>Presenter Title</a:t>
            </a:r>
            <a:br>
              <a:rPr lang="en-US" dirty="0" smtClean="0"/>
            </a:br>
            <a:r>
              <a:rPr lang="en-US" dirty="0" smtClean="0"/>
              <a:t>Date</a:t>
            </a:r>
          </a:p>
        </p:txBody>
      </p:sp>
      <p:sp>
        <p:nvSpPr>
          <p:cNvPr id="5" name="Text Placeholder 4"/>
          <p:cNvSpPr>
            <a:spLocks noGrp="1"/>
          </p:cNvSpPr>
          <p:nvPr>
            <p:ph type="body" sz="quarter" idx="11" hasCustomPrompt="1"/>
          </p:nvPr>
        </p:nvSpPr>
        <p:spPr>
          <a:xfrm>
            <a:off x="244474" y="5428736"/>
            <a:ext cx="1213623" cy="814688"/>
          </a:xfrm>
          <a:ln w="12700">
            <a:noFill/>
            <a:prstDash val="dash"/>
          </a:ln>
        </p:spPr>
        <p:txBody>
          <a:bodyPr wrap="none" anchor="ctr"/>
          <a:lstStyle>
            <a:lvl1pPr marL="0" indent="0" algn="ctr">
              <a:buFont typeface="Arial" pitchFamily="34" charset="0"/>
              <a:buNone/>
              <a:defRPr sz="1200">
                <a:solidFill>
                  <a:schemeClr val="tx2"/>
                </a:solidFill>
              </a:defRPr>
            </a:lvl1pPr>
          </a:lstStyle>
          <a:p>
            <a:pPr lvl="0"/>
            <a:r>
              <a:rPr lang="en-US" dirty="0" smtClean="0"/>
              <a:t>CUSTOMER</a:t>
            </a:r>
            <a:br>
              <a:rPr lang="en-US" dirty="0" smtClean="0"/>
            </a:br>
            <a:r>
              <a:rPr lang="en-US" dirty="0" smtClean="0"/>
              <a:t>LOGO</a:t>
            </a:r>
            <a:endParaRPr lang="en-US" dirty="0"/>
          </a:p>
        </p:txBody>
      </p:sp>
    </p:spTree>
    <p:extLst>
      <p:ext uri="{BB962C8B-B14F-4D97-AF65-F5344CB8AC3E}">
        <p14:creationId xmlns:p14="http://schemas.microsoft.com/office/powerpoint/2010/main" val="419859056"/>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143000"/>
            <a:ext cx="8669338" cy="5334000"/>
          </a:xfrm>
        </p:spPr>
        <p:txBody>
          <a:bodyPr/>
          <a:lstStyle>
            <a:lvl1pPr>
              <a:spcBef>
                <a:spcPts val="600"/>
              </a:spcBef>
              <a:spcAft>
                <a:spcPts val="600"/>
              </a:spcAft>
              <a:defRPr sz="2400"/>
            </a:lvl1pPr>
            <a:lvl2pPr>
              <a:spcBef>
                <a:spcPts val="0"/>
              </a:spcBef>
              <a:defRPr sz="2000">
                <a:solidFill>
                  <a:schemeClr val="accent5"/>
                </a:solidFill>
              </a:defRPr>
            </a:lvl2pPr>
            <a:lvl3pPr>
              <a:spcBef>
                <a:spcPts val="300"/>
              </a:spcBef>
              <a:defRPr sz="1800">
                <a:solidFill>
                  <a:schemeClr val="accent5"/>
                </a:solidFill>
              </a:defRPr>
            </a:lvl3pPr>
            <a:lvl4pPr>
              <a:spcBef>
                <a:spcPts val="300"/>
              </a:spcBef>
              <a:defRPr sz="1600">
                <a:solidFill>
                  <a:schemeClr val="accent5"/>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Rectangle 6"/>
          <p:cNvSpPr>
            <a:spLocks noGrp="1" noChangeArrowheads="1"/>
          </p:cNvSpPr>
          <p:nvPr>
            <p:ph type="sldNum" sz="quarter" idx="12"/>
          </p:nvPr>
        </p:nvSpPr>
        <p:spPr>
          <a:ln/>
        </p:spPr>
        <p:txBody>
          <a:bodyPr/>
          <a:lstStyle>
            <a:lvl1pPr>
              <a:defRPr/>
            </a:lvl1pPr>
          </a:lstStyle>
          <a:p>
            <a:pPr>
              <a:defRPr/>
            </a:pPr>
            <a:fld id="{36997F3D-43D4-440E-8E6B-224B8DD9E32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26103403"/>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lvl1pPr>
              <a:defRPr/>
            </a:lvl1pPr>
          </a:lstStyle>
          <a:p>
            <a:pPr>
              <a:defRPr/>
            </a:pPr>
            <a:fld id="{7C12710A-0C1E-4CBF-873A-B22D6BF9AE85}" type="slidenum">
              <a:rPr lang="en-US">
                <a:solidFill>
                  <a:srgbClr val="FFFFFF"/>
                </a:solidFill>
              </a:rPr>
              <a:pPr>
                <a:defRPr/>
              </a:pPr>
              <a:t>‹#›</a:t>
            </a:fld>
            <a:endParaRPr lang="en-US">
              <a:solidFill>
                <a:srgbClr val="FFFFFF"/>
              </a:solidFill>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4284890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image" Target="../media/image1.jpeg"/><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image" Target="../media/image3.png"/><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image" Target="../media/image1.jpeg"/><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image" Target="../media/image3.png"/><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image" Target="../media/image2.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image" Target="../media/image1.jpeg"/><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2.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image" Target="../media/image3.png"/><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image" Target="../media/image2.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image" Target="../media/image1.jpeg"/><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3.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image" Target="../media/image3.png"/><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image" Target="../media/image2.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image" Target="../media/image2.jpeg"/><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image" Target="../media/image1.jpeg"/><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theme" Target="../theme/theme14.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2.jpe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image" Target="../media/image1.jpeg"/><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theme" Target="../theme/theme15.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image" Target="../media/image3.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image" Target="../media/image2.jpeg"/><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image" Target="../media/image1.jpeg"/><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theme" Target="../theme/theme16.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 Id="rId14" Type="http://schemas.openxmlformats.org/officeDocument/2006/relationships/image" Target="../media/image3.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image" Target="../media/image2.jpeg"/><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image" Target="../media/image1.jpeg"/><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theme" Target="../theme/theme17.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image" Target="../media/image3.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image" Target="../media/image2.jpeg"/><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image" Target="../media/image1.jpeg"/><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theme" Target="../theme/theme18.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image" Target="../media/image3.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2.jpe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image" Target="../media/image1.jpeg"/><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theme" Target="../theme/theme19.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2.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2.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3.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image" Target="../media/image2.jpeg"/><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image" Target="../media/image1.jpeg"/><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theme" Target="../theme/theme20.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image" Target="../media/image3.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image" Target="../media/image2.jpeg"/><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image" Target="../media/image1.jpeg"/><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theme" Target="../theme/theme21.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image" Target="../media/image3.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2.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image" Target="../media/image1.jpeg"/><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theme" Target="../theme/theme2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image" Target="../media/image3.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image" Target="../media/image2.jpeg"/><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image" Target="../media/image1.jpeg"/><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theme" Target="../theme/theme23.xml"/><Relationship Id="rId5" Type="http://schemas.openxmlformats.org/officeDocument/2006/relationships/slideLayout" Target="../slideLayouts/slideLayout246.xml"/><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 Id="rId14" Type="http://schemas.openxmlformats.org/officeDocument/2006/relationships/image" Target="../media/image3.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9.xml"/><Relationship Id="rId13" Type="http://schemas.openxmlformats.org/officeDocument/2006/relationships/image" Target="../media/image2.jpeg"/><Relationship Id="rId3" Type="http://schemas.openxmlformats.org/officeDocument/2006/relationships/slideLayout" Target="../slideLayouts/slideLayout254.xml"/><Relationship Id="rId7" Type="http://schemas.openxmlformats.org/officeDocument/2006/relationships/slideLayout" Target="../slideLayouts/slideLayout258.xml"/><Relationship Id="rId12" Type="http://schemas.openxmlformats.org/officeDocument/2006/relationships/image" Target="../media/image1.jpeg"/><Relationship Id="rId2" Type="http://schemas.openxmlformats.org/officeDocument/2006/relationships/slideLayout" Target="../slideLayouts/slideLayout253.xml"/><Relationship Id="rId1" Type="http://schemas.openxmlformats.org/officeDocument/2006/relationships/slideLayout" Target="../slideLayouts/slideLayout252.xml"/><Relationship Id="rId6" Type="http://schemas.openxmlformats.org/officeDocument/2006/relationships/slideLayout" Target="../slideLayouts/slideLayout257.xml"/><Relationship Id="rId11" Type="http://schemas.openxmlformats.org/officeDocument/2006/relationships/theme" Target="../theme/theme24.xml"/><Relationship Id="rId5" Type="http://schemas.openxmlformats.org/officeDocument/2006/relationships/slideLayout" Target="../slideLayouts/slideLayout256.xml"/><Relationship Id="rId10" Type="http://schemas.openxmlformats.org/officeDocument/2006/relationships/slideLayout" Target="../slideLayouts/slideLayout261.xml"/><Relationship Id="rId4" Type="http://schemas.openxmlformats.org/officeDocument/2006/relationships/slideLayout" Target="../slideLayouts/slideLayout255.xml"/><Relationship Id="rId9" Type="http://schemas.openxmlformats.org/officeDocument/2006/relationships/slideLayout" Target="../slideLayouts/slideLayout26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3.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3.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3.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1.jpe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3.pn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1.jpe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image" Target="../media/image3.png"/><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1.jpe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image" Target="../media/image3.png"/><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1.jpe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image" Target="../media/image3.png"/><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inner"/>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4" name="Picture 3"/>
          <p:cNvPicPr>
            <a:picLocks noChangeAspect="1"/>
          </p:cNvPicPr>
          <p:nvPr/>
        </p:nvPicPr>
        <p:blipFill rotWithShape="1">
          <a:blip r:embed="rId23" cstate="print">
            <a:extLst>
              <a:ext uri="{28A0092B-C50C-407E-A947-70E740481C1C}">
                <a14:useLocalDpi xmlns:a14="http://schemas.microsoft.com/office/drawing/2010/main"/>
              </a:ext>
            </a:extLst>
          </a:blip>
          <a:srcRect/>
          <a:stretch/>
        </p:blipFill>
        <p:spPr>
          <a:xfrm>
            <a:off x="8257784" y="0"/>
            <a:ext cx="886216" cy="980162"/>
          </a:xfrm>
          <a:prstGeom prst="rect">
            <a:avLst/>
          </a:prstGeom>
        </p:spPr>
      </p:pic>
      <p:sp>
        <p:nvSpPr>
          <p:cNvPr id="1027" name="Rectangle 2"/>
          <p:cNvSpPr>
            <a:spLocks noGrp="1" noChangeArrowheads="1"/>
          </p:cNvSpPr>
          <p:nvPr>
            <p:ph type="title"/>
          </p:nvPr>
        </p:nvSpPr>
        <p:spPr bwMode="white">
          <a:xfrm>
            <a:off x="228600" y="141642"/>
            <a:ext cx="8001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228600" y="1143000"/>
            <a:ext cx="8669338"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0" name="Rectangle 6"/>
          <p:cNvSpPr>
            <a:spLocks noGrp="1" noChangeArrowheads="1"/>
          </p:cNvSpPr>
          <p:nvPr>
            <p:ph type="sldNum" sz="quarter" idx="4"/>
          </p:nvPr>
        </p:nvSpPr>
        <p:spPr bwMode="auto">
          <a:xfrm>
            <a:off x="76199" y="6629400"/>
            <a:ext cx="470212" cy="2550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Verdana" pitchFamily="34" charset="0"/>
              </a:defRPr>
            </a:lvl1pPr>
          </a:lstStyle>
          <a:p>
            <a:pPr>
              <a:defRPr/>
            </a:pPr>
            <a:fld id="{9AECA916-74D2-4835-8779-FF813D639025}" type="slidenum">
              <a:rPr lang="en-US" smtClean="0"/>
              <a:pPr>
                <a:defRPr/>
              </a:pPr>
              <a:t>‹#›</a:t>
            </a:fld>
            <a:endParaRPr lang="en-US" dirty="0"/>
          </a:p>
        </p:txBody>
      </p:sp>
      <p:sp>
        <p:nvSpPr>
          <p:cNvPr id="10" name="Rectangle 5"/>
          <p:cNvSpPr txBox="1">
            <a:spLocks noChangeArrowheads="1"/>
          </p:cNvSpPr>
          <p:nvPr/>
        </p:nvSpPr>
        <p:spPr bwMode="auto">
          <a:xfrm>
            <a:off x="6757643" y="6621780"/>
            <a:ext cx="2126584" cy="2626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bg1"/>
                </a:solidFill>
                <a:effectLst/>
                <a:uLnTx/>
                <a:uFillTx/>
                <a:latin typeface="Verdana" pitchFamily="34" charset="0"/>
                <a:ea typeface="+mn-ea"/>
                <a:cs typeface="+mn-cs"/>
              </a:rPr>
              <a:t>Calypso Confidential</a:t>
            </a:r>
            <a:endParaRPr kumimoji="0" lang="en-US" sz="1000" b="0" i="0" u="none" strike="noStrike" kern="1200" cap="none" spc="0" normalizeH="0" baseline="0" noProof="0" dirty="0">
              <a:ln>
                <a:noFill/>
              </a:ln>
              <a:solidFill>
                <a:schemeClr val="bg1"/>
              </a:solidFill>
              <a:effectLst/>
              <a:uLnTx/>
              <a:uFillTx/>
              <a:latin typeface="Verdana" pitchFamily="34" charset="0"/>
              <a:ea typeface="+mn-ea"/>
              <a:cs typeface="+mn-cs"/>
            </a:endParaRPr>
          </a:p>
        </p:txBody>
      </p:sp>
      <p:pic>
        <p:nvPicPr>
          <p:cNvPr id="2" name="Picture 1"/>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8257784" y="272454"/>
            <a:ext cx="670014" cy="532537"/>
          </a:xfrm>
          <a:prstGeom prst="rect">
            <a:avLst/>
          </a:prstGeom>
        </p:spPr>
      </p:pic>
    </p:spTree>
  </p:cSld>
  <p:clrMap bg1="lt1" tx1="dk1" bg2="lt2" tx2="dk2" accent1="accent1" accent2="accent2" accent3="accent3" accent4="accent4" accent5="accent5" accent6="accent6" hlink="hlink" folHlink="folHlink"/>
  <p:sldLayoutIdLst>
    <p:sldLayoutId id="2147483809" r:id="rId1"/>
    <p:sldLayoutId id="2147483788" r:id="rId2"/>
    <p:sldLayoutId id="2147483792" r:id="rId3"/>
    <p:sldLayoutId id="2147483790" r:id="rId4"/>
    <p:sldLayoutId id="2147483791" r:id="rId5"/>
    <p:sldLayoutId id="2147483793" r:id="rId6"/>
    <p:sldLayoutId id="2147483789" r:id="rId7"/>
    <p:sldLayoutId id="2147483817" r:id="rId8"/>
    <p:sldLayoutId id="2147483815" r:id="rId9"/>
    <p:sldLayoutId id="2147483810" r:id="rId10"/>
    <p:sldLayoutId id="2147483813" r:id="rId11"/>
    <p:sldLayoutId id="2147483818" r:id="rId12"/>
    <p:sldLayoutId id="2147483819" r:id="rId13"/>
    <p:sldLayoutId id="2147483820" r:id="rId14"/>
    <p:sldLayoutId id="2147483821" r:id="rId15"/>
    <p:sldLayoutId id="2147483822" r:id="rId16"/>
    <p:sldLayoutId id="2147483823" r:id="rId17"/>
    <p:sldLayoutId id="2147483824" r:id="rId18"/>
    <p:sldLayoutId id="2147483825" r:id="rId19"/>
    <p:sldLayoutId id="2147483826" r:id="rId20"/>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300">
          <a:solidFill>
            <a:schemeClr val="bg1"/>
          </a:solidFill>
          <a:latin typeface="Verdana" pitchFamily="34" charset="0"/>
          <a:ea typeface="+mj-ea"/>
          <a:cs typeface="+mj-cs"/>
        </a:defRPr>
      </a:lvl1pPr>
      <a:lvl2pPr algn="l" rtl="0" eaLnBrk="0" fontAlgn="base" hangingPunct="0">
        <a:spcBef>
          <a:spcPct val="0"/>
        </a:spcBef>
        <a:spcAft>
          <a:spcPct val="0"/>
        </a:spcAft>
        <a:defRPr sz="3300">
          <a:solidFill>
            <a:schemeClr val="tx2"/>
          </a:solidFill>
          <a:latin typeface="Arial" charset="0"/>
          <a:ea typeface="Adobe Heiti Std R" pitchFamily="34" charset="-128"/>
        </a:defRPr>
      </a:lvl2pPr>
      <a:lvl3pPr algn="l" rtl="0" eaLnBrk="0" fontAlgn="base" hangingPunct="0">
        <a:spcBef>
          <a:spcPct val="0"/>
        </a:spcBef>
        <a:spcAft>
          <a:spcPct val="0"/>
        </a:spcAft>
        <a:defRPr sz="3300">
          <a:solidFill>
            <a:schemeClr val="tx2"/>
          </a:solidFill>
          <a:latin typeface="Arial" charset="0"/>
          <a:ea typeface="Adobe Heiti Std R" pitchFamily="34" charset="-128"/>
        </a:defRPr>
      </a:lvl3pPr>
      <a:lvl4pPr algn="l" rtl="0" eaLnBrk="0" fontAlgn="base" hangingPunct="0">
        <a:spcBef>
          <a:spcPct val="0"/>
        </a:spcBef>
        <a:spcAft>
          <a:spcPct val="0"/>
        </a:spcAft>
        <a:defRPr sz="3300">
          <a:solidFill>
            <a:schemeClr val="tx2"/>
          </a:solidFill>
          <a:latin typeface="Arial" charset="0"/>
          <a:ea typeface="Adobe Heiti Std R" pitchFamily="34" charset="-128"/>
        </a:defRPr>
      </a:lvl4pPr>
      <a:lvl5pPr algn="l" rtl="0" eaLnBrk="0" fontAlgn="base" hangingPunct="0">
        <a:spcBef>
          <a:spcPct val="0"/>
        </a:spcBef>
        <a:spcAft>
          <a:spcPct val="0"/>
        </a:spcAft>
        <a:defRPr sz="3300">
          <a:solidFill>
            <a:schemeClr val="tx2"/>
          </a:solidFill>
          <a:latin typeface="Arial" charset="0"/>
          <a:ea typeface="Adobe Heiti Std R" pitchFamily="34" charset="-128"/>
        </a:defRPr>
      </a:lvl5pPr>
      <a:lvl6pPr marL="457200" algn="l" rtl="0" eaLnBrk="1" fontAlgn="base" hangingPunct="1">
        <a:spcBef>
          <a:spcPct val="0"/>
        </a:spcBef>
        <a:spcAft>
          <a:spcPct val="0"/>
        </a:spcAft>
        <a:defRPr sz="3300">
          <a:solidFill>
            <a:schemeClr val="tx2"/>
          </a:solidFill>
          <a:latin typeface="Arial" charset="0"/>
          <a:ea typeface="Adobe Heiti Std R" pitchFamily="34" charset="-128"/>
        </a:defRPr>
      </a:lvl6pPr>
      <a:lvl7pPr marL="914400" algn="l" rtl="0" eaLnBrk="1" fontAlgn="base" hangingPunct="1">
        <a:spcBef>
          <a:spcPct val="0"/>
        </a:spcBef>
        <a:spcAft>
          <a:spcPct val="0"/>
        </a:spcAft>
        <a:defRPr sz="3300">
          <a:solidFill>
            <a:schemeClr val="tx2"/>
          </a:solidFill>
          <a:latin typeface="Arial" charset="0"/>
          <a:ea typeface="Adobe Heiti Std R" pitchFamily="34" charset="-128"/>
        </a:defRPr>
      </a:lvl7pPr>
      <a:lvl8pPr marL="1371600" algn="l" rtl="0" eaLnBrk="1" fontAlgn="base" hangingPunct="1">
        <a:spcBef>
          <a:spcPct val="0"/>
        </a:spcBef>
        <a:spcAft>
          <a:spcPct val="0"/>
        </a:spcAft>
        <a:defRPr sz="3300">
          <a:solidFill>
            <a:schemeClr val="tx2"/>
          </a:solidFill>
          <a:latin typeface="Arial" charset="0"/>
          <a:ea typeface="Adobe Heiti Std R" pitchFamily="34" charset="-128"/>
        </a:defRPr>
      </a:lvl8pPr>
      <a:lvl9pPr marL="1828800" algn="l" rtl="0" eaLnBrk="1" fontAlgn="base" hangingPunct="1">
        <a:spcBef>
          <a:spcPct val="0"/>
        </a:spcBef>
        <a:spcAft>
          <a:spcPct val="0"/>
        </a:spcAft>
        <a:defRPr sz="3300">
          <a:solidFill>
            <a:schemeClr val="tx2"/>
          </a:solidFill>
          <a:latin typeface="Arial" charset="0"/>
          <a:ea typeface="Adobe Heiti Std R" pitchFamily="34" charset="-128"/>
        </a:defRPr>
      </a:lvl9pPr>
    </p:titleStyle>
    <p:bodyStyle>
      <a:lvl1pPr marL="234950" indent="-234950" algn="l" rtl="0" eaLnBrk="0" fontAlgn="base" hangingPunct="0">
        <a:spcBef>
          <a:spcPts val="600"/>
        </a:spcBef>
        <a:spcAft>
          <a:spcPts val="600"/>
        </a:spcAft>
        <a:buClr>
          <a:schemeClr val="accent1"/>
        </a:buClr>
        <a:buFont typeface="Wingdings" pitchFamily="2" charset="2"/>
        <a:buChar char="§"/>
        <a:defRPr sz="2400">
          <a:solidFill>
            <a:schemeClr val="tx1"/>
          </a:solidFill>
          <a:latin typeface="Verdana" pitchFamily="34" charset="0"/>
          <a:ea typeface="+mn-ea"/>
          <a:cs typeface="+mn-cs"/>
        </a:defRPr>
      </a:lvl1pPr>
      <a:lvl2pPr marL="692150" indent="-234950" algn="l" rtl="0" eaLnBrk="0" fontAlgn="base" hangingPunct="0">
        <a:spcBef>
          <a:spcPts val="0"/>
        </a:spcBef>
        <a:spcAft>
          <a:spcPct val="0"/>
        </a:spcAft>
        <a:buClr>
          <a:schemeClr val="accent1"/>
        </a:buClr>
        <a:buFont typeface="Arial" pitchFamily="34" charset="0"/>
        <a:buChar char="•"/>
        <a:defRPr sz="2000">
          <a:solidFill>
            <a:schemeClr val="accent5"/>
          </a:solidFill>
          <a:latin typeface="Verdana" pitchFamily="34" charset="0"/>
        </a:defRPr>
      </a:lvl2pPr>
      <a:lvl3pPr marL="1143000" indent="-228600" algn="l" rtl="0" eaLnBrk="0" fontAlgn="base" hangingPunct="0">
        <a:spcBef>
          <a:spcPts val="300"/>
        </a:spcBef>
        <a:spcAft>
          <a:spcPct val="0"/>
        </a:spcAft>
        <a:buClr>
          <a:schemeClr val="accent1"/>
        </a:buClr>
        <a:buFont typeface="Arial" pitchFamily="34" charset="0"/>
        <a:buChar char="‒"/>
        <a:defRPr sz="1800">
          <a:solidFill>
            <a:schemeClr val="accent5"/>
          </a:solidFill>
          <a:latin typeface="Verdana" pitchFamily="34" charset="0"/>
        </a:defRPr>
      </a:lvl3pPr>
      <a:lvl4pPr marL="1600200" indent="-228600" algn="l" rtl="0" eaLnBrk="0" fontAlgn="base" hangingPunct="0">
        <a:spcBef>
          <a:spcPts val="300"/>
        </a:spcBef>
        <a:spcAft>
          <a:spcPct val="0"/>
        </a:spcAft>
        <a:buClr>
          <a:schemeClr val="accent1"/>
        </a:buClr>
        <a:buFont typeface="Arial" pitchFamily="34" charset="0"/>
        <a:buChar char="•"/>
        <a:defRPr sz="1600">
          <a:solidFill>
            <a:schemeClr val="accent5"/>
          </a:solidFill>
          <a:latin typeface="Verdana" pitchFamily="34" charset="0"/>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rgbClr val="002D56"/>
          </a:solidFill>
          <a:latin typeface="+mn-lt"/>
        </a:defRPr>
      </a:lvl6pPr>
      <a:lvl7pPr marL="2971800" indent="-228600" algn="l" rtl="0" eaLnBrk="1" fontAlgn="base" hangingPunct="1">
        <a:spcBef>
          <a:spcPct val="20000"/>
        </a:spcBef>
        <a:spcAft>
          <a:spcPct val="0"/>
        </a:spcAft>
        <a:buChar char="»"/>
        <a:defRPr sz="2000">
          <a:solidFill>
            <a:srgbClr val="002D56"/>
          </a:solidFill>
          <a:latin typeface="+mn-lt"/>
        </a:defRPr>
      </a:lvl7pPr>
      <a:lvl8pPr marL="3429000" indent="-228600" algn="l" rtl="0" eaLnBrk="1" fontAlgn="base" hangingPunct="1">
        <a:spcBef>
          <a:spcPct val="20000"/>
        </a:spcBef>
        <a:spcAft>
          <a:spcPct val="0"/>
        </a:spcAft>
        <a:buChar char="»"/>
        <a:defRPr sz="2000">
          <a:solidFill>
            <a:srgbClr val="002D56"/>
          </a:solidFill>
          <a:latin typeface="+mn-lt"/>
        </a:defRPr>
      </a:lvl8pPr>
      <a:lvl9pPr marL="3886200" indent="-228600" algn="l" rtl="0" eaLnBrk="1" fontAlgn="base" hangingPunct="1">
        <a:spcBef>
          <a:spcPct val="20000"/>
        </a:spcBef>
        <a:spcAft>
          <a:spcPct val="0"/>
        </a:spcAft>
        <a:buChar char="»"/>
        <a:defRPr sz="2000">
          <a:solidFill>
            <a:srgbClr val="002D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inne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4" name="Picture 3"/>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8257784" y="0"/>
            <a:ext cx="886216" cy="980162"/>
          </a:xfrm>
          <a:prstGeom prst="rect">
            <a:avLst/>
          </a:prstGeom>
        </p:spPr>
      </p:pic>
      <p:sp>
        <p:nvSpPr>
          <p:cNvPr id="1027" name="Rectangle 2"/>
          <p:cNvSpPr>
            <a:spLocks noGrp="1" noChangeArrowheads="1"/>
          </p:cNvSpPr>
          <p:nvPr>
            <p:ph type="title"/>
          </p:nvPr>
        </p:nvSpPr>
        <p:spPr bwMode="white">
          <a:xfrm>
            <a:off x="228600" y="141642"/>
            <a:ext cx="8001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228600" y="1143000"/>
            <a:ext cx="8669338"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0" name="Rectangle 6"/>
          <p:cNvSpPr>
            <a:spLocks noGrp="1" noChangeArrowheads="1"/>
          </p:cNvSpPr>
          <p:nvPr>
            <p:ph type="sldNum" sz="quarter" idx="4"/>
          </p:nvPr>
        </p:nvSpPr>
        <p:spPr bwMode="auto">
          <a:xfrm>
            <a:off x="76199" y="6629400"/>
            <a:ext cx="470212" cy="2550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Verdana" pitchFamily="34" charset="0"/>
              </a:defRPr>
            </a:lvl1pPr>
          </a:lstStyle>
          <a:p>
            <a:pPr>
              <a:defRPr/>
            </a:pPr>
            <a:fld id="{9AECA916-74D2-4835-8779-FF813D639025}" type="slidenum">
              <a:rPr lang="en-US" smtClean="0">
                <a:solidFill>
                  <a:srgbClr val="FFFFFF"/>
                </a:solidFill>
              </a:rPr>
              <a:pPr>
                <a:defRPr/>
              </a:pPr>
              <a:t>‹#›</a:t>
            </a:fld>
            <a:endParaRPr lang="en-US" dirty="0">
              <a:solidFill>
                <a:srgbClr val="FFFFFF"/>
              </a:solidFill>
            </a:endParaRPr>
          </a:p>
        </p:txBody>
      </p:sp>
      <p:sp>
        <p:nvSpPr>
          <p:cNvPr id="10" name="Rectangle 5"/>
          <p:cNvSpPr txBox="1">
            <a:spLocks noChangeArrowheads="1"/>
          </p:cNvSpPr>
          <p:nvPr userDrawn="1"/>
        </p:nvSpPr>
        <p:spPr bwMode="auto">
          <a:xfrm>
            <a:off x="6757643" y="6621780"/>
            <a:ext cx="2126584" cy="2626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Arial" charset="0"/>
              </a:defRPr>
            </a:lvl1pPr>
          </a:lstStyle>
          <a:p>
            <a:pPr>
              <a:defRPr/>
            </a:pPr>
            <a:r>
              <a:rPr lang="en-US" dirty="0" smtClean="0">
                <a:solidFill>
                  <a:srgbClr val="FFFFFF"/>
                </a:solidFill>
                <a:latin typeface="Verdana" pitchFamily="34" charset="0"/>
              </a:rPr>
              <a:t>Calypso Confidential</a:t>
            </a:r>
            <a:endParaRPr lang="en-US" dirty="0">
              <a:solidFill>
                <a:srgbClr val="FFFFFF"/>
              </a:solidFill>
              <a:latin typeface="Verdana" pitchFamily="34" charset="0"/>
            </a:endParaRPr>
          </a:p>
        </p:txBody>
      </p:sp>
      <p:pic>
        <p:nvPicPr>
          <p:cNvPr id="2" name="Picture 1"/>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8257784" y="272454"/>
            <a:ext cx="670014" cy="532537"/>
          </a:xfrm>
          <a:prstGeom prst="rect">
            <a:avLst/>
          </a:prstGeom>
        </p:spPr>
      </p:pic>
    </p:spTree>
    <p:extLst>
      <p:ext uri="{BB962C8B-B14F-4D97-AF65-F5344CB8AC3E}">
        <p14:creationId xmlns:p14="http://schemas.microsoft.com/office/powerpoint/2010/main" val="3688883331"/>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300">
          <a:solidFill>
            <a:schemeClr val="bg1"/>
          </a:solidFill>
          <a:latin typeface="Verdana" pitchFamily="34" charset="0"/>
          <a:ea typeface="+mj-ea"/>
          <a:cs typeface="+mj-cs"/>
        </a:defRPr>
      </a:lvl1pPr>
      <a:lvl2pPr algn="l" rtl="0" eaLnBrk="0" fontAlgn="base" hangingPunct="0">
        <a:spcBef>
          <a:spcPct val="0"/>
        </a:spcBef>
        <a:spcAft>
          <a:spcPct val="0"/>
        </a:spcAft>
        <a:defRPr sz="3300">
          <a:solidFill>
            <a:schemeClr val="tx2"/>
          </a:solidFill>
          <a:latin typeface="Arial" charset="0"/>
          <a:ea typeface="Adobe Heiti Std R" pitchFamily="34" charset="-128"/>
        </a:defRPr>
      </a:lvl2pPr>
      <a:lvl3pPr algn="l" rtl="0" eaLnBrk="0" fontAlgn="base" hangingPunct="0">
        <a:spcBef>
          <a:spcPct val="0"/>
        </a:spcBef>
        <a:spcAft>
          <a:spcPct val="0"/>
        </a:spcAft>
        <a:defRPr sz="3300">
          <a:solidFill>
            <a:schemeClr val="tx2"/>
          </a:solidFill>
          <a:latin typeface="Arial" charset="0"/>
          <a:ea typeface="Adobe Heiti Std R" pitchFamily="34" charset="-128"/>
        </a:defRPr>
      </a:lvl3pPr>
      <a:lvl4pPr algn="l" rtl="0" eaLnBrk="0" fontAlgn="base" hangingPunct="0">
        <a:spcBef>
          <a:spcPct val="0"/>
        </a:spcBef>
        <a:spcAft>
          <a:spcPct val="0"/>
        </a:spcAft>
        <a:defRPr sz="3300">
          <a:solidFill>
            <a:schemeClr val="tx2"/>
          </a:solidFill>
          <a:latin typeface="Arial" charset="0"/>
          <a:ea typeface="Adobe Heiti Std R" pitchFamily="34" charset="-128"/>
        </a:defRPr>
      </a:lvl4pPr>
      <a:lvl5pPr algn="l" rtl="0" eaLnBrk="0" fontAlgn="base" hangingPunct="0">
        <a:spcBef>
          <a:spcPct val="0"/>
        </a:spcBef>
        <a:spcAft>
          <a:spcPct val="0"/>
        </a:spcAft>
        <a:defRPr sz="3300">
          <a:solidFill>
            <a:schemeClr val="tx2"/>
          </a:solidFill>
          <a:latin typeface="Arial" charset="0"/>
          <a:ea typeface="Adobe Heiti Std R" pitchFamily="34" charset="-128"/>
        </a:defRPr>
      </a:lvl5pPr>
      <a:lvl6pPr marL="457200" algn="l" rtl="0" eaLnBrk="1" fontAlgn="base" hangingPunct="1">
        <a:spcBef>
          <a:spcPct val="0"/>
        </a:spcBef>
        <a:spcAft>
          <a:spcPct val="0"/>
        </a:spcAft>
        <a:defRPr sz="3300">
          <a:solidFill>
            <a:schemeClr val="tx2"/>
          </a:solidFill>
          <a:latin typeface="Arial" charset="0"/>
          <a:ea typeface="Adobe Heiti Std R" pitchFamily="34" charset="-128"/>
        </a:defRPr>
      </a:lvl6pPr>
      <a:lvl7pPr marL="914400" algn="l" rtl="0" eaLnBrk="1" fontAlgn="base" hangingPunct="1">
        <a:spcBef>
          <a:spcPct val="0"/>
        </a:spcBef>
        <a:spcAft>
          <a:spcPct val="0"/>
        </a:spcAft>
        <a:defRPr sz="3300">
          <a:solidFill>
            <a:schemeClr val="tx2"/>
          </a:solidFill>
          <a:latin typeface="Arial" charset="0"/>
          <a:ea typeface="Adobe Heiti Std R" pitchFamily="34" charset="-128"/>
        </a:defRPr>
      </a:lvl7pPr>
      <a:lvl8pPr marL="1371600" algn="l" rtl="0" eaLnBrk="1" fontAlgn="base" hangingPunct="1">
        <a:spcBef>
          <a:spcPct val="0"/>
        </a:spcBef>
        <a:spcAft>
          <a:spcPct val="0"/>
        </a:spcAft>
        <a:defRPr sz="3300">
          <a:solidFill>
            <a:schemeClr val="tx2"/>
          </a:solidFill>
          <a:latin typeface="Arial" charset="0"/>
          <a:ea typeface="Adobe Heiti Std R" pitchFamily="34" charset="-128"/>
        </a:defRPr>
      </a:lvl8pPr>
      <a:lvl9pPr marL="1828800" algn="l" rtl="0" eaLnBrk="1" fontAlgn="base" hangingPunct="1">
        <a:spcBef>
          <a:spcPct val="0"/>
        </a:spcBef>
        <a:spcAft>
          <a:spcPct val="0"/>
        </a:spcAft>
        <a:defRPr sz="3300">
          <a:solidFill>
            <a:schemeClr val="tx2"/>
          </a:solidFill>
          <a:latin typeface="Arial" charset="0"/>
          <a:ea typeface="Adobe Heiti Std R" pitchFamily="34" charset="-128"/>
        </a:defRPr>
      </a:lvl9pPr>
    </p:titleStyle>
    <p:bodyStyle>
      <a:lvl1pPr marL="234950" indent="-234950" algn="l" rtl="0" eaLnBrk="0" fontAlgn="base" hangingPunct="0">
        <a:spcBef>
          <a:spcPts val="600"/>
        </a:spcBef>
        <a:spcAft>
          <a:spcPts val="600"/>
        </a:spcAft>
        <a:buClr>
          <a:schemeClr val="accent1"/>
        </a:buClr>
        <a:buFont typeface="Wingdings" pitchFamily="2" charset="2"/>
        <a:buChar char="§"/>
        <a:defRPr sz="2400">
          <a:solidFill>
            <a:schemeClr val="tx1"/>
          </a:solidFill>
          <a:latin typeface="Verdana" pitchFamily="34" charset="0"/>
          <a:ea typeface="+mn-ea"/>
          <a:cs typeface="+mn-cs"/>
        </a:defRPr>
      </a:lvl1pPr>
      <a:lvl2pPr marL="692150" indent="-234950" algn="l" rtl="0" eaLnBrk="0" fontAlgn="base" hangingPunct="0">
        <a:spcBef>
          <a:spcPts val="0"/>
        </a:spcBef>
        <a:spcAft>
          <a:spcPct val="0"/>
        </a:spcAft>
        <a:buClr>
          <a:schemeClr val="accent1"/>
        </a:buClr>
        <a:buFont typeface="Arial" pitchFamily="34" charset="0"/>
        <a:buChar char="•"/>
        <a:defRPr sz="2000">
          <a:solidFill>
            <a:schemeClr val="accent5"/>
          </a:solidFill>
          <a:latin typeface="Verdana" pitchFamily="34" charset="0"/>
        </a:defRPr>
      </a:lvl2pPr>
      <a:lvl3pPr marL="1143000" indent="-228600" algn="l" rtl="0" eaLnBrk="0" fontAlgn="base" hangingPunct="0">
        <a:spcBef>
          <a:spcPts val="300"/>
        </a:spcBef>
        <a:spcAft>
          <a:spcPct val="0"/>
        </a:spcAft>
        <a:buClr>
          <a:schemeClr val="accent1"/>
        </a:buClr>
        <a:buFont typeface="Arial" pitchFamily="34" charset="0"/>
        <a:buChar char="‒"/>
        <a:defRPr sz="1800">
          <a:solidFill>
            <a:schemeClr val="accent5"/>
          </a:solidFill>
          <a:latin typeface="Verdana" pitchFamily="34" charset="0"/>
        </a:defRPr>
      </a:lvl3pPr>
      <a:lvl4pPr marL="1600200" indent="-228600" algn="l" rtl="0" eaLnBrk="0" fontAlgn="base" hangingPunct="0">
        <a:spcBef>
          <a:spcPts val="300"/>
        </a:spcBef>
        <a:spcAft>
          <a:spcPct val="0"/>
        </a:spcAft>
        <a:buClr>
          <a:schemeClr val="accent1"/>
        </a:buClr>
        <a:buFont typeface="Arial" pitchFamily="34" charset="0"/>
        <a:buChar char="•"/>
        <a:defRPr sz="1600">
          <a:solidFill>
            <a:schemeClr val="accent5"/>
          </a:solidFill>
          <a:latin typeface="Verdana" pitchFamily="34" charset="0"/>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rgbClr val="002D56"/>
          </a:solidFill>
          <a:latin typeface="+mn-lt"/>
        </a:defRPr>
      </a:lvl6pPr>
      <a:lvl7pPr marL="2971800" indent="-228600" algn="l" rtl="0" eaLnBrk="1" fontAlgn="base" hangingPunct="1">
        <a:spcBef>
          <a:spcPct val="20000"/>
        </a:spcBef>
        <a:spcAft>
          <a:spcPct val="0"/>
        </a:spcAft>
        <a:buChar char="»"/>
        <a:defRPr sz="2000">
          <a:solidFill>
            <a:srgbClr val="002D56"/>
          </a:solidFill>
          <a:latin typeface="+mn-lt"/>
        </a:defRPr>
      </a:lvl7pPr>
      <a:lvl8pPr marL="3429000" indent="-228600" algn="l" rtl="0" eaLnBrk="1" fontAlgn="base" hangingPunct="1">
        <a:spcBef>
          <a:spcPct val="20000"/>
        </a:spcBef>
        <a:spcAft>
          <a:spcPct val="0"/>
        </a:spcAft>
        <a:buChar char="»"/>
        <a:defRPr sz="2000">
          <a:solidFill>
            <a:srgbClr val="002D56"/>
          </a:solidFill>
          <a:latin typeface="+mn-lt"/>
        </a:defRPr>
      </a:lvl8pPr>
      <a:lvl9pPr marL="3886200" indent="-228600" algn="l" rtl="0" eaLnBrk="1" fontAlgn="base" hangingPunct="1">
        <a:spcBef>
          <a:spcPct val="20000"/>
        </a:spcBef>
        <a:spcAft>
          <a:spcPct val="0"/>
        </a:spcAft>
        <a:buChar char="»"/>
        <a:defRPr sz="2000">
          <a:solidFill>
            <a:srgbClr val="002D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inne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4" name="Picture 3"/>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8257784" y="0"/>
            <a:ext cx="886216" cy="980162"/>
          </a:xfrm>
          <a:prstGeom prst="rect">
            <a:avLst/>
          </a:prstGeom>
        </p:spPr>
      </p:pic>
      <p:sp>
        <p:nvSpPr>
          <p:cNvPr id="1027" name="Rectangle 2"/>
          <p:cNvSpPr>
            <a:spLocks noGrp="1" noChangeArrowheads="1"/>
          </p:cNvSpPr>
          <p:nvPr>
            <p:ph type="title"/>
          </p:nvPr>
        </p:nvSpPr>
        <p:spPr bwMode="white">
          <a:xfrm>
            <a:off x="228600" y="141642"/>
            <a:ext cx="8001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228600" y="1143000"/>
            <a:ext cx="8669338"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0" name="Rectangle 6"/>
          <p:cNvSpPr>
            <a:spLocks noGrp="1" noChangeArrowheads="1"/>
          </p:cNvSpPr>
          <p:nvPr>
            <p:ph type="sldNum" sz="quarter" idx="4"/>
          </p:nvPr>
        </p:nvSpPr>
        <p:spPr bwMode="auto">
          <a:xfrm>
            <a:off x="76199" y="6629400"/>
            <a:ext cx="470212" cy="2550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Verdana" pitchFamily="34" charset="0"/>
              </a:defRPr>
            </a:lvl1pPr>
          </a:lstStyle>
          <a:p>
            <a:pPr>
              <a:defRPr/>
            </a:pPr>
            <a:fld id="{9AECA916-74D2-4835-8779-FF813D639025}" type="slidenum">
              <a:rPr lang="en-US" smtClean="0">
                <a:solidFill>
                  <a:srgbClr val="FFFFFF"/>
                </a:solidFill>
              </a:rPr>
              <a:pPr>
                <a:defRPr/>
              </a:pPr>
              <a:t>‹#›</a:t>
            </a:fld>
            <a:endParaRPr lang="en-US" dirty="0">
              <a:solidFill>
                <a:srgbClr val="FFFFFF"/>
              </a:solidFill>
            </a:endParaRPr>
          </a:p>
        </p:txBody>
      </p:sp>
      <p:sp>
        <p:nvSpPr>
          <p:cNvPr id="10" name="Rectangle 5"/>
          <p:cNvSpPr txBox="1">
            <a:spLocks noChangeArrowheads="1"/>
          </p:cNvSpPr>
          <p:nvPr userDrawn="1"/>
        </p:nvSpPr>
        <p:spPr bwMode="auto">
          <a:xfrm>
            <a:off x="6757643" y="6621780"/>
            <a:ext cx="2126584" cy="2626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Arial" charset="0"/>
              </a:defRPr>
            </a:lvl1pPr>
          </a:lstStyle>
          <a:p>
            <a:pPr>
              <a:defRPr/>
            </a:pPr>
            <a:r>
              <a:rPr lang="en-US" dirty="0" smtClean="0">
                <a:solidFill>
                  <a:srgbClr val="FFFFFF"/>
                </a:solidFill>
                <a:latin typeface="Verdana" pitchFamily="34" charset="0"/>
              </a:rPr>
              <a:t>Calypso Confidential</a:t>
            </a:r>
            <a:endParaRPr lang="en-US" dirty="0">
              <a:solidFill>
                <a:srgbClr val="FFFFFF"/>
              </a:solidFill>
              <a:latin typeface="Verdana" pitchFamily="34" charset="0"/>
            </a:endParaRPr>
          </a:p>
        </p:txBody>
      </p:sp>
      <p:pic>
        <p:nvPicPr>
          <p:cNvPr id="2" name="Picture 1"/>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8257784" y="272454"/>
            <a:ext cx="670014" cy="532537"/>
          </a:xfrm>
          <a:prstGeom prst="rect">
            <a:avLst/>
          </a:prstGeom>
        </p:spPr>
      </p:pic>
    </p:spTree>
    <p:extLst>
      <p:ext uri="{BB962C8B-B14F-4D97-AF65-F5344CB8AC3E}">
        <p14:creationId xmlns:p14="http://schemas.microsoft.com/office/powerpoint/2010/main" val="2480062779"/>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300">
          <a:solidFill>
            <a:schemeClr val="bg1"/>
          </a:solidFill>
          <a:latin typeface="Verdana" pitchFamily="34" charset="0"/>
          <a:ea typeface="+mj-ea"/>
          <a:cs typeface="+mj-cs"/>
        </a:defRPr>
      </a:lvl1pPr>
      <a:lvl2pPr algn="l" rtl="0" eaLnBrk="0" fontAlgn="base" hangingPunct="0">
        <a:spcBef>
          <a:spcPct val="0"/>
        </a:spcBef>
        <a:spcAft>
          <a:spcPct val="0"/>
        </a:spcAft>
        <a:defRPr sz="3300">
          <a:solidFill>
            <a:schemeClr val="tx2"/>
          </a:solidFill>
          <a:latin typeface="Arial" charset="0"/>
          <a:ea typeface="Adobe Heiti Std R" pitchFamily="34" charset="-128"/>
        </a:defRPr>
      </a:lvl2pPr>
      <a:lvl3pPr algn="l" rtl="0" eaLnBrk="0" fontAlgn="base" hangingPunct="0">
        <a:spcBef>
          <a:spcPct val="0"/>
        </a:spcBef>
        <a:spcAft>
          <a:spcPct val="0"/>
        </a:spcAft>
        <a:defRPr sz="3300">
          <a:solidFill>
            <a:schemeClr val="tx2"/>
          </a:solidFill>
          <a:latin typeface="Arial" charset="0"/>
          <a:ea typeface="Adobe Heiti Std R" pitchFamily="34" charset="-128"/>
        </a:defRPr>
      </a:lvl3pPr>
      <a:lvl4pPr algn="l" rtl="0" eaLnBrk="0" fontAlgn="base" hangingPunct="0">
        <a:spcBef>
          <a:spcPct val="0"/>
        </a:spcBef>
        <a:spcAft>
          <a:spcPct val="0"/>
        </a:spcAft>
        <a:defRPr sz="3300">
          <a:solidFill>
            <a:schemeClr val="tx2"/>
          </a:solidFill>
          <a:latin typeface="Arial" charset="0"/>
          <a:ea typeface="Adobe Heiti Std R" pitchFamily="34" charset="-128"/>
        </a:defRPr>
      </a:lvl4pPr>
      <a:lvl5pPr algn="l" rtl="0" eaLnBrk="0" fontAlgn="base" hangingPunct="0">
        <a:spcBef>
          <a:spcPct val="0"/>
        </a:spcBef>
        <a:spcAft>
          <a:spcPct val="0"/>
        </a:spcAft>
        <a:defRPr sz="3300">
          <a:solidFill>
            <a:schemeClr val="tx2"/>
          </a:solidFill>
          <a:latin typeface="Arial" charset="0"/>
          <a:ea typeface="Adobe Heiti Std R" pitchFamily="34" charset="-128"/>
        </a:defRPr>
      </a:lvl5pPr>
      <a:lvl6pPr marL="457200" algn="l" rtl="0" eaLnBrk="1" fontAlgn="base" hangingPunct="1">
        <a:spcBef>
          <a:spcPct val="0"/>
        </a:spcBef>
        <a:spcAft>
          <a:spcPct val="0"/>
        </a:spcAft>
        <a:defRPr sz="3300">
          <a:solidFill>
            <a:schemeClr val="tx2"/>
          </a:solidFill>
          <a:latin typeface="Arial" charset="0"/>
          <a:ea typeface="Adobe Heiti Std R" pitchFamily="34" charset="-128"/>
        </a:defRPr>
      </a:lvl6pPr>
      <a:lvl7pPr marL="914400" algn="l" rtl="0" eaLnBrk="1" fontAlgn="base" hangingPunct="1">
        <a:spcBef>
          <a:spcPct val="0"/>
        </a:spcBef>
        <a:spcAft>
          <a:spcPct val="0"/>
        </a:spcAft>
        <a:defRPr sz="3300">
          <a:solidFill>
            <a:schemeClr val="tx2"/>
          </a:solidFill>
          <a:latin typeface="Arial" charset="0"/>
          <a:ea typeface="Adobe Heiti Std R" pitchFamily="34" charset="-128"/>
        </a:defRPr>
      </a:lvl7pPr>
      <a:lvl8pPr marL="1371600" algn="l" rtl="0" eaLnBrk="1" fontAlgn="base" hangingPunct="1">
        <a:spcBef>
          <a:spcPct val="0"/>
        </a:spcBef>
        <a:spcAft>
          <a:spcPct val="0"/>
        </a:spcAft>
        <a:defRPr sz="3300">
          <a:solidFill>
            <a:schemeClr val="tx2"/>
          </a:solidFill>
          <a:latin typeface="Arial" charset="0"/>
          <a:ea typeface="Adobe Heiti Std R" pitchFamily="34" charset="-128"/>
        </a:defRPr>
      </a:lvl8pPr>
      <a:lvl9pPr marL="1828800" algn="l" rtl="0" eaLnBrk="1" fontAlgn="base" hangingPunct="1">
        <a:spcBef>
          <a:spcPct val="0"/>
        </a:spcBef>
        <a:spcAft>
          <a:spcPct val="0"/>
        </a:spcAft>
        <a:defRPr sz="3300">
          <a:solidFill>
            <a:schemeClr val="tx2"/>
          </a:solidFill>
          <a:latin typeface="Arial" charset="0"/>
          <a:ea typeface="Adobe Heiti Std R" pitchFamily="34" charset="-128"/>
        </a:defRPr>
      </a:lvl9pPr>
    </p:titleStyle>
    <p:bodyStyle>
      <a:lvl1pPr marL="234950" indent="-234950" algn="l" rtl="0" eaLnBrk="0" fontAlgn="base" hangingPunct="0">
        <a:spcBef>
          <a:spcPts val="600"/>
        </a:spcBef>
        <a:spcAft>
          <a:spcPts val="600"/>
        </a:spcAft>
        <a:buClr>
          <a:schemeClr val="accent1"/>
        </a:buClr>
        <a:buFont typeface="Wingdings" pitchFamily="2" charset="2"/>
        <a:buChar char="§"/>
        <a:defRPr sz="2400">
          <a:solidFill>
            <a:schemeClr val="tx1"/>
          </a:solidFill>
          <a:latin typeface="Verdana" pitchFamily="34" charset="0"/>
          <a:ea typeface="+mn-ea"/>
          <a:cs typeface="+mn-cs"/>
        </a:defRPr>
      </a:lvl1pPr>
      <a:lvl2pPr marL="692150" indent="-234950" algn="l" rtl="0" eaLnBrk="0" fontAlgn="base" hangingPunct="0">
        <a:spcBef>
          <a:spcPts val="0"/>
        </a:spcBef>
        <a:spcAft>
          <a:spcPct val="0"/>
        </a:spcAft>
        <a:buClr>
          <a:schemeClr val="accent1"/>
        </a:buClr>
        <a:buFont typeface="Arial" pitchFamily="34" charset="0"/>
        <a:buChar char="•"/>
        <a:defRPr sz="2000">
          <a:solidFill>
            <a:schemeClr val="accent5"/>
          </a:solidFill>
          <a:latin typeface="Verdana" pitchFamily="34" charset="0"/>
        </a:defRPr>
      </a:lvl2pPr>
      <a:lvl3pPr marL="1143000" indent="-228600" algn="l" rtl="0" eaLnBrk="0" fontAlgn="base" hangingPunct="0">
        <a:spcBef>
          <a:spcPts val="300"/>
        </a:spcBef>
        <a:spcAft>
          <a:spcPct val="0"/>
        </a:spcAft>
        <a:buClr>
          <a:schemeClr val="accent1"/>
        </a:buClr>
        <a:buFont typeface="Arial" pitchFamily="34" charset="0"/>
        <a:buChar char="‒"/>
        <a:defRPr sz="1800">
          <a:solidFill>
            <a:schemeClr val="accent5"/>
          </a:solidFill>
          <a:latin typeface="Verdana" pitchFamily="34" charset="0"/>
        </a:defRPr>
      </a:lvl3pPr>
      <a:lvl4pPr marL="1600200" indent="-228600" algn="l" rtl="0" eaLnBrk="0" fontAlgn="base" hangingPunct="0">
        <a:spcBef>
          <a:spcPts val="300"/>
        </a:spcBef>
        <a:spcAft>
          <a:spcPct val="0"/>
        </a:spcAft>
        <a:buClr>
          <a:schemeClr val="accent1"/>
        </a:buClr>
        <a:buFont typeface="Arial" pitchFamily="34" charset="0"/>
        <a:buChar char="•"/>
        <a:defRPr sz="1600">
          <a:solidFill>
            <a:schemeClr val="accent5"/>
          </a:solidFill>
          <a:latin typeface="Verdana" pitchFamily="34" charset="0"/>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rgbClr val="002D56"/>
          </a:solidFill>
          <a:latin typeface="+mn-lt"/>
        </a:defRPr>
      </a:lvl6pPr>
      <a:lvl7pPr marL="2971800" indent="-228600" algn="l" rtl="0" eaLnBrk="1" fontAlgn="base" hangingPunct="1">
        <a:spcBef>
          <a:spcPct val="20000"/>
        </a:spcBef>
        <a:spcAft>
          <a:spcPct val="0"/>
        </a:spcAft>
        <a:buChar char="»"/>
        <a:defRPr sz="2000">
          <a:solidFill>
            <a:srgbClr val="002D56"/>
          </a:solidFill>
          <a:latin typeface="+mn-lt"/>
        </a:defRPr>
      </a:lvl7pPr>
      <a:lvl8pPr marL="3429000" indent="-228600" algn="l" rtl="0" eaLnBrk="1" fontAlgn="base" hangingPunct="1">
        <a:spcBef>
          <a:spcPct val="20000"/>
        </a:spcBef>
        <a:spcAft>
          <a:spcPct val="0"/>
        </a:spcAft>
        <a:buChar char="»"/>
        <a:defRPr sz="2000">
          <a:solidFill>
            <a:srgbClr val="002D56"/>
          </a:solidFill>
          <a:latin typeface="+mn-lt"/>
        </a:defRPr>
      </a:lvl8pPr>
      <a:lvl9pPr marL="3886200" indent="-228600" algn="l" rtl="0" eaLnBrk="1" fontAlgn="base" hangingPunct="1">
        <a:spcBef>
          <a:spcPct val="20000"/>
        </a:spcBef>
        <a:spcAft>
          <a:spcPct val="0"/>
        </a:spcAft>
        <a:buChar char="»"/>
        <a:defRPr sz="2000">
          <a:solidFill>
            <a:srgbClr val="002D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inne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4" name="Picture 3"/>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8257784" y="0"/>
            <a:ext cx="886216" cy="980162"/>
          </a:xfrm>
          <a:prstGeom prst="rect">
            <a:avLst/>
          </a:prstGeom>
        </p:spPr>
      </p:pic>
      <p:sp>
        <p:nvSpPr>
          <p:cNvPr id="1027" name="Rectangle 2"/>
          <p:cNvSpPr>
            <a:spLocks noGrp="1" noChangeArrowheads="1"/>
          </p:cNvSpPr>
          <p:nvPr>
            <p:ph type="title"/>
          </p:nvPr>
        </p:nvSpPr>
        <p:spPr bwMode="white">
          <a:xfrm>
            <a:off x="228600" y="141642"/>
            <a:ext cx="8001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228600" y="1143000"/>
            <a:ext cx="8669338"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0" name="Rectangle 6"/>
          <p:cNvSpPr>
            <a:spLocks noGrp="1" noChangeArrowheads="1"/>
          </p:cNvSpPr>
          <p:nvPr>
            <p:ph type="sldNum" sz="quarter" idx="4"/>
          </p:nvPr>
        </p:nvSpPr>
        <p:spPr bwMode="auto">
          <a:xfrm>
            <a:off x="76199" y="6629400"/>
            <a:ext cx="470212" cy="2550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Verdana" pitchFamily="34" charset="0"/>
              </a:defRPr>
            </a:lvl1pPr>
          </a:lstStyle>
          <a:p>
            <a:pPr>
              <a:defRPr/>
            </a:pPr>
            <a:fld id="{9AECA916-74D2-4835-8779-FF813D639025}" type="slidenum">
              <a:rPr lang="en-US" smtClean="0">
                <a:solidFill>
                  <a:srgbClr val="FFFFFF"/>
                </a:solidFill>
              </a:rPr>
              <a:pPr>
                <a:defRPr/>
              </a:pPr>
              <a:t>‹#›</a:t>
            </a:fld>
            <a:endParaRPr lang="en-US" dirty="0">
              <a:solidFill>
                <a:srgbClr val="FFFFFF"/>
              </a:solidFill>
            </a:endParaRPr>
          </a:p>
        </p:txBody>
      </p:sp>
      <p:sp>
        <p:nvSpPr>
          <p:cNvPr id="10" name="Rectangle 5"/>
          <p:cNvSpPr txBox="1">
            <a:spLocks noChangeArrowheads="1"/>
          </p:cNvSpPr>
          <p:nvPr userDrawn="1"/>
        </p:nvSpPr>
        <p:spPr bwMode="auto">
          <a:xfrm>
            <a:off x="6757643" y="6621780"/>
            <a:ext cx="2126584" cy="2626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Arial" charset="0"/>
              </a:defRPr>
            </a:lvl1pPr>
          </a:lstStyle>
          <a:p>
            <a:pPr>
              <a:defRPr/>
            </a:pPr>
            <a:r>
              <a:rPr lang="en-US" dirty="0" smtClean="0">
                <a:solidFill>
                  <a:srgbClr val="FFFFFF"/>
                </a:solidFill>
                <a:latin typeface="Verdana" pitchFamily="34" charset="0"/>
              </a:rPr>
              <a:t>Calypso Confidential</a:t>
            </a:r>
            <a:endParaRPr lang="en-US" dirty="0">
              <a:solidFill>
                <a:srgbClr val="FFFFFF"/>
              </a:solidFill>
              <a:latin typeface="Verdana" pitchFamily="34" charset="0"/>
            </a:endParaRPr>
          </a:p>
        </p:txBody>
      </p:sp>
      <p:pic>
        <p:nvPicPr>
          <p:cNvPr id="2" name="Picture 1"/>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8257784" y="272454"/>
            <a:ext cx="670014" cy="532537"/>
          </a:xfrm>
          <a:prstGeom prst="rect">
            <a:avLst/>
          </a:prstGeom>
        </p:spPr>
      </p:pic>
    </p:spTree>
    <p:extLst>
      <p:ext uri="{BB962C8B-B14F-4D97-AF65-F5344CB8AC3E}">
        <p14:creationId xmlns:p14="http://schemas.microsoft.com/office/powerpoint/2010/main" val="30225682"/>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300">
          <a:solidFill>
            <a:schemeClr val="bg1"/>
          </a:solidFill>
          <a:latin typeface="Verdana" pitchFamily="34" charset="0"/>
          <a:ea typeface="+mj-ea"/>
          <a:cs typeface="+mj-cs"/>
        </a:defRPr>
      </a:lvl1pPr>
      <a:lvl2pPr algn="l" rtl="0" eaLnBrk="0" fontAlgn="base" hangingPunct="0">
        <a:spcBef>
          <a:spcPct val="0"/>
        </a:spcBef>
        <a:spcAft>
          <a:spcPct val="0"/>
        </a:spcAft>
        <a:defRPr sz="3300">
          <a:solidFill>
            <a:schemeClr val="tx2"/>
          </a:solidFill>
          <a:latin typeface="Arial" charset="0"/>
          <a:ea typeface="Adobe Heiti Std R" pitchFamily="34" charset="-128"/>
        </a:defRPr>
      </a:lvl2pPr>
      <a:lvl3pPr algn="l" rtl="0" eaLnBrk="0" fontAlgn="base" hangingPunct="0">
        <a:spcBef>
          <a:spcPct val="0"/>
        </a:spcBef>
        <a:spcAft>
          <a:spcPct val="0"/>
        </a:spcAft>
        <a:defRPr sz="3300">
          <a:solidFill>
            <a:schemeClr val="tx2"/>
          </a:solidFill>
          <a:latin typeface="Arial" charset="0"/>
          <a:ea typeface="Adobe Heiti Std R" pitchFamily="34" charset="-128"/>
        </a:defRPr>
      </a:lvl3pPr>
      <a:lvl4pPr algn="l" rtl="0" eaLnBrk="0" fontAlgn="base" hangingPunct="0">
        <a:spcBef>
          <a:spcPct val="0"/>
        </a:spcBef>
        <a:spcAft>
          <a:spcPct val="0"/>
        </a:spcAft>
        <a:defRPr sz="3300">
          <a:solidFill>
            <a:schemeClr val="tx2"/>
          </a:solidFill>
          <a:latin typeface="Arial" charset="0"/>
          <a:ea typeface="Adobe Heiti Std R" pitchFamily="34" charset="-128"/>
        </a:defRPr>
      </a:lvl4pPr>
      <a:lvl5pPr algn="l" rtl="0" eaLnBrk="0" fontAlgn="base" hangingPunct="0">
        <a:spcBef>
          <a:spcPct val="0"/>
        </a:spcBef>
        <a:spcAft>
          <a:spcPct val="0"/>
        </a:spcAft>
        <a:defRPr sz="3300">
          <a:solidFill>
            <a:schemeClr val="tx2"/>
          </a:solidFill>
          <a:latin typeface="Arial" charset="0"/>
          <a:ea typeface="Adobe Heiti Std R" pitchFamily="34" charset="-128"/>
        </a:defRPr>
      </a:lvl5pPr>
      <a:lvl6pPr marL="457200" algn="l" rtl="0" eaLnBrk="1" fontAlgn="base" hangingPunct="1">
        <a:spcBef>
          <a:spcPct val="0"/>
        </a:spcBef>
        <a:spcAft>
          <a:spcPct val="0"/>
        </a:spcAft>
        <a:defRPr sz="3300">
          <a:solidFill>
            <a:schemeClr val="tx2"/>
          </a:solidFill>
          <a:latin typeface="Arial" charset="0"/>
          <a:ea typeface="Adobe Heiti Std R" pitchFamily="34" charset="-128"/>
        </a:defRPr>
      </a:lvl6pPr>
      <a:lvl7pPr marL="914400" algn="l" rtl="0" eaLnBrk="1" fontAlgn="base" hangingPunct="1">
        <a:spcBef>
          <a:spcPct val="0"/>
        </a:spcBef>
        <a:spcAft>
          <a:spcPct val="0"/>
        </a:spcAft>
        <a:defRPr sz="3300">
          <a:solidFill>
            <a:schemeClr val="tx2"/>
          </a:solidFill>
          <a:latin typeface="Arial" charset="0"/>
          <a:ea typeface="Adobe Heiti Std R" pitchFamily="34" charset="-128"/>
        </a:defRPr>
      </a:lvl7pPr>
      <a:lvl8pPr marL="1371600" algn="l" rtl="0" eaLnBrk="1" fontAlgn="base" hangingPunct="1">
        <a:spcBef>
          <a:spcPct val="0"/>
        </a:spcBef>
        <a:spcAft>
          <a:spcPct val="0"/>
        </a:spcAft>
        <a:defRPr sz="3300">
          <a:solidFill>
            <a:schemeClr val="tx2"/>
          </a:solidFill>
          <a:latin typeface="Arial" charset="0"/>
          <a:ea typeface="Adobe Heiti Std R" pitchFamily="34" charset="-128"/>
        </a:defRPr>
      </a:lvl8pPr>
      <a:lvl9pPr marL="1828800" algn="l" rtl="0" eaLnBrk="1" fontAlgn="base" hangingPunct="1">
        <a:spcBef>
          <a:spcPct val="0"/>
        </a:spcBef>
        <a:spcAft>
          <a:spcPct val="0"/>
        </a:spcAft>
        <a:defRPr sz="3300">
          <a:solidFill>
            <a:schemeClr val="tx2"/>
          </a:solidFill>
          <a:latin typeface="Arial" charset="0"/>
          <a:ea typeface="Adobe Heiti Std R" pitchFamily="34" charset="-128"/>
        </a:defRPr>
      </a:lvl9pPr>
    </p:titleStyle>
    <p:bodyStyle>
      <a:lvl1pPr marL="234950" indent="-234950" algn="l" rtl="0" eaLnBrk="0" fontAlgn="base" hangingPunct="0">
        <a:spcBef>
          <a:spcPts val="600"/>
        </a:spcBef>
        <a:spcAft>
          <a:spcPts val="600"/>
        </a:spcAft>
        <a:buClr>
          <a:schemeClr val="accent1"/>
        </a:buClr>
        <a:buFont typeface="Wingdings" pitchFamily="2" charset="2"/>
        <a:buChar char="§"/>
        <a:defRPr sz="2400">
          <a:solidFill>
            <a:schemeClr val="tx1"/>
          </a:solidFill>
          <a:latin typeface="Verdana" pitchFamily="34" charset="0"/>
          <a:ea typeface="+mn-ea"/>
          <a:cs typeface="+mn-cs"/>
        </a:defRPr>
      </a:lvl1pPr>
      <a:lvl2pPr marL="692150" indent="-234950" algn="l" rtl="0" eaLnBrk="0" fontAlgn="base" hangingPunct="0">
        <a:spcBef>
          <a:spcPts val="0"/>
        </a:spcBef>
        <a:spcAft>
          <a:spcPct val="0"/>
        </a:spcAft>
        <a:buClr>
          <a:schemeClr val="accent1"/>
        </a:buClr>
        <a:buFont typeface="Arial" pitchFamily="34" charset="0"/>
        <a:buChar char="•"/>
        <a:defRPr sz="2000">
          <a:solidFill>
            <a:schemeClr val="accent5"/>
          </a:solidFill>
          <a:latin typeface="Verdana" pitchFamily="34" charset="0"/>
        </a:defRPr>
      </a:lvl2pPr>
      <a:lvl3pPr marL="1143000" indent="-228600" algn="l" rtl="0" eaLnBrk="0" fontAlgn="base" hangingPunct="0">
        <a:spcBef>
          <a:spcPts val="300"/>
        </a:spcBef>
        <a:spcAft>
          <a:spcPct val="0"/>
        </a:spcAft>
        <a:buClr>
          <a:schemeClr val="accent1"/>
        </a:buClr>
        <a:buFont typeface="Arial" pitchFamily="34" charset="0"/>
        <a:buChar char="‒"/>
        <a:defRPr sz="1800">
          <a:solidFill>
            <a:schemeClr val="accent5"/>
          </a:solidFill>
          <a:latin typeface="Verdana" pitchFamily="34" charset="0"/>
        </a:defRPr>
      </a:lvl3pPr>
      <a:lvl4pPr marL="1600200" indent="-228600" algn="l" rtl="0" eaLnBrk="0" fontAlgn="base" hangingPunct="0">
        <a:spcBef>
          <a:spcPts val="300"/>
        </a:spcBef>
        <a:spcAft>
          <a:spcPct val="0"/>
        </a:spcAft>
        <a:buClr>
          <a:schemeClr val="accent1"/>
        </a:buClr>
        <a:buFont typeface="Arial" pitchFamily="34" charset="0"/>
        <a:buChar char="•"/>
        <a:defRPr sz="1600">
          <a:solidFill>
            <a:schemeClr val="accent5"/>
          </a:solidFill>
          <a:latin typeface="Verdana" pitchFamily="34" charset="0"/>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rgbClr val="002D56"/>
          </a:solidFill>
          <a:latin typeface="+mn-lt"/>
        </a:defRPr>
      </a:lvl6pPr>
      <a:lvl7pPr marL="2971800" indent="-228600" algn="l" rtl="0" eaLnBrk="1" fontAlgn="base" hangingPunct="1">
        <a:spcBef>
          <a:spcPct val="20000"/>
        </a:spcBef>
        <a:spcAft>
          <a:spcPct val="0"/>
        </a:spcAft>
        <a:buChar char="»"/>
        <a:defRPr sz="2000">
          <a:solidFill>
            <a:srgbClr val="002D56"/>
          </a:solidFill>
          <a:latin typeface="+mn-lt"/>
        </a:defRPr>
      </a:lvl7pPr>
      <a:lvl8pPr marL="3429000" indent="-228600" algn="l" rtl="0" eaLnBrk="1" fontAlgn="base" hangingPunct="1">
        <a:spcBef>
          <a:spcPct val="20000"/>
        </a:spcBef>
        <a:spcAft>
          <a:spcPct val="0"/>
        </a:spcAft>
        <a:buChar char="»"/>
        <a:defRPr sz="2000">
          <a:solidFill>
            <a:srgbClr val="002D56"/>
          </a:solidFill>
          <a:latin typeface="+mn-lt"/>
        </a:defRPr>
      </a:lvl8pPr>
      <a:lvl9pPr marL="3886200" indent="-228600" algn="l" rtl="0" eaLnBrk="1" fontAlgn="base" hangingPunct="1">
        <a:spcBef>
          <a:spcPct val="20000"/>
        </a:spcBef>
        <a:spcAft>
          <a:spcPct val="0"/>
        </a:spcAft>
        <a:buChar char="»"/>
        <a:defRPr sz="2000">
          <a:solidFill>
            <a:srgbClr val="002D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inne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4" name="Picture 3"/>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8257784" y="0"/>
            <a:ext cx="886216" cy="980162"/>
          </a:xfrm>
          <a:prstGeom prst="rect">
            <a:avLst/>
          </a:prstGeom>
        </p:spPr>
      </p:pic>
      <p:sp>
        <p:nvSpPr>
          <p:cNvPr id="1027" name="Rectangle 2"/>
          <p:cNvSpPr>
            <a:spLocks noGrp="1" noChangeArrowheads="1"/>
          </p:cNvSpPr>
          <p:nvPr>
            <p:ph type="title"/>
          </p:nvPr>
        </p:nvSpPr>
        <p:spPr bwMode="white">
          <a:xfrm>
            <a:off x="228600" y="141642"/>
            <a:ext cx="8001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228600" y="1143000"/>
            <a:ext cx="8669338"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0" name="Rectangle 6"/>
          <p:cNvSpPr>
            <a:spLocks noGrp="1" noChangeArrowheads="1"/>
          </p:cNvSpPr>
          <p:nvPr>
            <p:ph type="sldNum" sz="quarter" idx="4"/>
          </p:nvPr>
        </p:nvSpPr>
        <p:spPr bwMode="auto">
          <a:xfrm>
            <a:off x="76199" y="6629400"/>
            <a:ext cx="470212" cy="2550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Verdana" pitchFamily="34" charset="0"/>
              </a:defRPr>
            </a:lvl1pPr>
          </a:lstStyle>
          <a:p>
            <a:pPr>
              <a:defRPr/>
            </a:pPr>
            <a:fld id="{9AECA916-74D2-4835-8779-FF813D639025}" type="slidenum">
              <a:rPr lang="en-US" smtClean="0">
                <a:solidFill>
                  <a:srgbClr val="FFFFFF"/>
                </a:solidFill>
              </a:rPr>
              <a:pPr>
                <a:defRPr/>
              </a:pPr>
              <a:t>‹#›</a:t>
            </a:fld>
            <a:endParaRPr lang="en-US" dirty="0">
              <a:solidFill>
                <a:srgbClr val="FFFFFF"/>
              </a:solidFill>
            </a:endParaRPr>
          </a:p>
        </p:txBody>
      </p:sp>
      <p:sp>
        <p:nvSpPr>
          <p:cNvPr id="10" name="Rectangle 5"/>
          <p:cNvSpPr txBox="1">
            <a:spLocks noChangeArrowheads="1"/>
          </p:cNvSpPr>
          <p:nvPr userDrawn="1"/>
        </p:nvSpPr>
        <p:spPr bwMode="auto">
          <a:xfrm>
            <a:off x="6757643" y="6621780"/>
            <a:ext cx="2126584" cy="2626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Arial" charset="0"/>
              </a:defRPr>
            </a:lvl1pPr>
          </a:lstStyle>
          <a:p>
            <a:pPr>
              <a:defRPr/>
            </a:pPr>
            <a:r>
              <a:rPr lang="en-US" dirty="0" smtClean="0">
                <a:solidFill>
                  <a:srgbClr val="FFFFFF"/>
                </a:solidFill>
                <a:latin typeface="Verdana" pitchFamily="34" charset="0"/>
              </a:rPr>
              <a:t>Calypso Confidential</a:t>
            </a:r>
            <a:endParaRPr lang="en-US" dirty="0">
              <a:solidFill>
                <a:srgbClr val="FFFFFF"/>
              </a:solidFill>
              <a:latin typeface="Verdana" pitchFamily="34" charset="0"/>
            </a:endParaRPr>
          </a:p>
        </p:txBody>
      </p:sp>
      <p:pic>
        <p:nvPicPr>
          <p:cNvPr id="2" name="Picture 1"/>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8257784" y="272454"/>
            <a:ext cx="670014" cy="532537"/>
          </a:xfrm>
          <a:prstGeom prst="rect">
            <a:avLst/>
          </a:prstGeom>
        </p:spPr>
      </p:pic>
    </p:spTree>
    <p:extLst>
      <p:ext uri="{BB962C8B-B14F-4D97-AF65-F5344CB8AC3E}">
        <p14:creationId xmlns:p14="http://schemas.microsoft.com/office/powerpoint/2010/main" val="3895124956"/>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300">
          <a:solidFill>
            <a:schemeClr val="bg1"/>
          </a:solidFill>
          <a:latin typeface="Verdana" pitchFamily="34" charset="0"/>
          <a:ea typeface="+mj-ea"/>
          <a:cs typeface="+mj-cs"/>
        </a:defRPr>
      </a:lvl1pPr>
      <a:lvl2pPr algn="l" rtl="0" eaLnBrk="0" fontAlgn="base" hangingPunct="0">
        <a:spcBef>
          <a:spcPct val="0"/>
        </a:spcBef>
        <a:spcAft>
          <a:spcPct val="0"/>
        </a:spcAft>
        <a:defRPr sz="3300">
          <a:solidFill>
            <a:schemeClr val="tx2"/>
          </a:solidFill>
          <a:latin typeface="Arial" charset="0"/>
          <a:ea typeface="Adobe Heiti Std R" pitchFamily="34" charset="-128"/>
        </a:defRPr>
      </a:lvl2pPr>
      <a:lvl3pPr algn="l" rtl="0" eaLnBrk="0" fontAlgn="base" hangingPunct="0">
        <a:spcBef>
          <a:spcPct val="0"/>
        </a:spcBef>
        <a:spcAft>
          <a:spcPct val="0"/>
        </a:spcAft>
        <a:defRPr sz="3300">
          <a:solidFill>
            <a:schemeClr val="tx2"/>
          </a:solidFill>
          <a:latin typeface="Arial" charset="0"/>
          <a:ea typeface="Adobe Heiti Std R" pitchFamily="34" charset="-128"/>
        </a:defRPr>
      </a:lvl3pPr>
      <a:lvl4pPr algn="l" rtl="0" eaLnBrk="0" fontAlgn="base" hangingPunct="0">
        <a:spcBef>
          <a:spcPct val="0"/>
        </a:spcBef>
        <a:spcAft>
          <a:spcPct val="0"/>
        </a:spcAft>
        <a:defRPr sz="3300">
          <a:solidFill>
            <a:schemeClr val="tx2"/>
          </a:solidFill>
          <a:latin typeface="Arial" charset="0"/>
          <a:ea typeface="Adobe Heiti Std R" pitchFamily="34" charset="-128"/>
        </a:defRPr>
      </a:lvl4pPr>
      <a:lvl5pPr algn="l" rtl="0" eaLnBrk="0" fontAlgn="base" hangingPunct="0">
        <a:spcBef>
          <a:spcPct val="0"/>
        </a:spcBef>
        <a:spcAft>
          <a:spcPct val="0"/>
        </a:spcAft>
        <a:defRPr sz="3300">
          <a:solidFill>
            <a:schemeClr val="tx2"/>
          </a:solidFill>
          <a:latin typeface="Arial" charset="0"/>
          <a:ea typeface="Adobe Heiti Std R" pitchFamily="34" charset="-128"/>
        </a:defRPr>
      </a:lvl5pPr>
      <a:lvl6pPr marL="457200" algn="l" rtl="0" eaLnBrk="1" fontAlgn="base" hangingPunct="1">
        <a:spcBef>
          <a:spcPct val="0"/>
        </a:spcBef>
        <a:spcAft>
          <a:spcPct val="0"/>
        </a:spcAft>
        <a:defRPr sz="3300">
          <a:solidFill>
            <a:schemeClr val="tx2"/>
          </a:solidFill>
          <a:latin typeface="Arial" charset="0"/>
          <a:ea typeface="Adobe Heiti Std R" pitchFamily="34" charset="-128"/>
        </a:defRPr>
      </a:lvl6pPr>
      <a:lvl7pPr marL="914400" algn="l" rtl="0" eaLnBrk="1" fontAlgn="base" hangingPunct="1">
        <a:spcBef>
          <a:spcPct val="0"/>
        </a:spcBef>
        <a:spcAft>
          <a:spcPct val="0"/>
        </a:spcAft>
        <a:defRPr sz="3300">
          <a:solidFill>
            <a:schemeClr val="tx2"/>
          </a:solidFill>
          <a:latin typeface="Arial" charset="0"/>
          <a:ea typeface="Adobe Heiti Std R" pitchFamily="34" charset="-128"/>
        </a:defRPr>
      </a:lvl7pPr>
      <a:lvl8pPr marL="1371600" algn="l" rtl="0" eaLnBrk="1" fontAlgn="base" hangingPunct="1">
        <a:spcBef>
          <a:spcPct val="0"/>
        </a:spcBef>
        <a:spcAft>
          <a:spcPct val="0"/>
        </a:spcAft>
        <a:defRPr sz="3300">
          <a:solidFill>
            <a:schemeClr val="tx2"/>
          </a:solidFill>
          <a:latin typeface="Arial" charset="0"/>
          <a:ea typeface="Adobe Heiti Std R" pitchFamily="34" charset="-128"/>
        </a:defRPr>
      </a:lvl8pPr>
      <a:lvl9pPr marL="1828800" algn="l" rtl="0" eaLnBrk="1" fontAlgn="base" hangingPunct="1">
        <a:spcBef>
          <a:spcPct val="0"/>
        </a:spcBef>
        <a:spcAft>
          <a:spcPct val="0"/>
        </a:spcAft>
        <a:defRPr sz="3300">
          <a:solidFill>
            <a:schemeClr val="tx2"/>
          </a:solidFill>
          <a:latin typeface="Arial" charset="0"/>
          <a:ea typeface="Adobe Heiti Std R" pitchFamily="34" charset="-128"/>
        </a:defRPr>
      </a:lvl9pPr>
    </p:titleStyle>
    <p:bodyStyle>
      <a:lvl1pPr marL="234950" indent="-234950" algn="l" rtl="0" eaLnBrk="0" fontAlgn="base" hangingPunct="0">
        <a:spcBef>
          <a:spcPts val="600"/>
        </a:spcBef>
        <a:spcAft>
          <a:spcPts val="600"/>
        </a:spcAft>
        <a:buClr>
          <a:schemeClr val="accent1"/>
        </a:buClr>
        <a:buFont typeface="Wingdings" pitchFamily="2" charset="2"/>
        <a:buChar char="§"/>
        <a:defRPr sz="2400">
          <a:solidFill>
            <a:schemeClr val="tx1"/>
          </a:solidFill>
          <a:latin typeface="Verdana" pitchFamily="34" charset="0"/>
          <a:ea typeface="+mn-ea"/>
          <a:cs typeface="+mn-cs"/>
        </a:defRPr>
      </a:lvl1pPr>
      <a:lvl2pPr marL="692150" indent="-234950" algn="l" rtl="0" eaLnBrk="0" fontAlgn="base" hangingPunct="0">
        <a:spcBef>
          <a:spcPts val="0"/>
        </a:spcBef>
        <a:spcAft>
          <a:spcPct val="0"/>
        </a:spcAft>
        <a:buClr>
          <a:schemeClr val="accent1"/>
        </a:buClr>
        <a:buFont typeface="Arial" pitchFamily="34" charset="0"/>
        <a:buChar char="•"/>
        <a:defRPr sz="2000">
          <a:solidFill>
            <a:schemeClr val="accent5"/>
          </a:solidFill>
          <a:latin typeface="Verdana" pitchFamily="34" charset="0"/>
        </a:defRPr>
      </a:lvl2pPr>
      <a:lvl3pPr marL="1143000" indent="-228600" algn="l" rtl="0" eaLnBrk="0" fontAlgn="base" hangingPunct="0">
        <a:spcBef>
          <a:spcPts val="300"/>
        </a:spcBef>
        <a:spcAft>
          <a:spcPct val="0"/>
        </a:spcAft>
        <a:buClr>
          <a:schemeClr val="accent1"/>
        </a:buClr>
        <a:buFont typeface="Arial" pitchFamily="34" charset="0"/>
        <a:buChar char="‒"/>
        <a:defRPr sz="1800">
          <a:solidFill>
            <a:schemeClr val="accent5"/>
          </a:solidFill>
          <a:latin typeface="Verdana" pitchFamily="34" charset="0"/>
        </a:defRPr>
      </a:lvl3pPr>
      <a:lvl4pPr marL="1600200" indent="-228600" algn="l" rtl="0" eaLnBrk="0" fontAlgn="base" hangingPunct="0">
        <a:spcBef>
          <a:spcPts val="300"/>
        </a:spcBef>
        <a:spcAft>
          <a:spcPct val="0"/>
        </a:spcAft>
        <a:buClr>
          <a:schemeClr val="accent1"/>
        </a:buClr>
        <a:buFont typeface="Arial" pitchFamily="34" charset="0"/>
        <a:buChar char="•"/>
        <a:defRPr sz="1600">
          <a:solidFill>
            <a:schemeClr val="accent5"/>
          </a:solidFill>
          <a:latin typeface="Verdana" pitchFamily="34" charset="0"/>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rgbClr val="002D56"/>
          </a:solidFill>
          <a:latin typeface="+mn-lt"/>
        </a:defRPr>
      </a:lvl6pPr>
      <a:lvl7pPr marL="2971800" indent="-228600" algn="l" rtl="0" eaLnBrk="1" fontAlgn="base" hangingPunct="1">
        <a:spcBef>
          <a:spcPct val="20000"/>
        </a:spcBef>
        <a:spcAft>
          <a:spcPct val="0"/>
        </a:spcAft>
        <a:buChar char="»"/>
        <a:defRPr sz="2000">
          <a:solidFill>
            <a:srgbClr val="002D56"/>
          </a:solidFill>
          <a:latin typeface="+mn-lt"/>
        </a:defRPr>
      </a:lvl7pPr>
      <a:lvl8pPr marL="3429000" indent="-228600" algn="l" rtl="0" eaLnBrk="1" fontAlgn="base" hangingPunct="1">
        <a:spcBef>
          <a:spcPct val="20000"/>
        </a:spcBef>
        <a:spcAft>
          <a:spcPct val="0"/>
        </a:spcAft>
        <a:buChar char="»"/>
        <a:defRPr sz="2000">
          <a:solidFill>
            <a:srgbClr val="002D56"/>
          </a:solidFill>
          <a:latin typeface="+mn-lt"/>
        </a:defRPr>
      </a:lvl8pPr>
      <a:lvl9pPr marL="3886200" indent="-228600" algn="l" rtl="0" eaLnBrk="1" fontAlgn="base" hangingPunct="1">
        <a:spcBef>
          <a:spcPct val="20000"/>
        </a:spcBef>
        <a:spcAft>
          <a:spcPct val="0"/>
        </a:spcAft>
        <a:buChar char="»"/>
        <a:defRPr sz="2000">
          <a:solidFill>
            <a:srgbClr val="002D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inne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4" name="Picture 3"/>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8257784" y="0"/>
            <a:ext cx="886216" cy="980162"/>
          </a:xfrm>
          <a:prstGeom prst="rect">
            <a:avLst/>
          </a:prstGeom>
        </p:spPr>
      </p:pic>
      <p:sp>
        <p:nvSpPr>
          <p:cNvPr id="1027" name="Rectangle 2"/>
          <p:cNvSpPr>
            <a:spLocks noGrp="1" noChangeArrowheads="1"/>
          </p:cNvSpPr>
          <p:nvPr>
            <p:ph type="title"/>
          </p:nvPr>
        </p:nvSpPr>
        <p:spPr bwMode="white">
          <a:xfrm>
            <a:off x="228600" y="141642"/>
            <a:ext cx="8001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228600" y="1143000"/>
            <a:ext cx="8669338"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0" name="Rectangle 6"/>
          <p:cNvSpPr>
            <a:spLocks noGrp="1" noChangeArrowheads="1"/>
          </p:cNvSpPr>
          <p:nvPr>
            <p:ph type="sldNum" sz="quarter" idx="4"/>
          </p:nvPr>
        </p:nvSpPr>
        <p:spPr bwMode="auto">
          <a:xfrm>
            <a:off x="76199" y="6629400"/>
            <a:ext cx="470212" cy="2550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Verdana" pitchFamily="34" charset="0"/>
              </a:defRPr>
            </a:lvl1pPr>
          </a:lstStyle>
          <a:p>
            <a:pPr>
              <a:defRPr/>
            </a:pPr>
            <a:fld id="{9AECA916-74D2-4835-8779-FF813D639025}" type="slidenum">
              <a:rPr lang="en-US" smtClean="0">
                <a:solidFill>
                  <a:srgbClr val="FFFFFF"/>
                </a:solidFill>
              </a:rPr>
              <a:pPr>
                <a:defRPr/>
              </a:pPr>
              <a:t>‹#›</a:t>
            </a:fld>
            <a:endParaRPr lang="en-US" dirty="0">
              <a:solidFill>
                <a:srgbClr val="FFFFFF"/>
              </a:solidFill>
            </a:endParaRPr>
          </a:p>
        </p:txBody>
      </p:sp>
      <p:sp>
        <p:nvSpPr>
          <p:cNvPr id="10" name="Rectangle 5"/>
          <p:cNvSpPr txBox="1">
            <a:spLocks noChangeArrowheads="1"/>
          </p:cNvSpPr>
          <p:nvPr userDrawn="1"/>
        </p:nvSpPr>
        <p:spPr bwMode="auto">
          <a:xfrm>
            <a:off x="6757643" y="6621780"/>
            <a:ext cx="2126584" cy="2626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Arial" charset="0"/>
              </a:defRPr>
            </a:lvl1pPr>
          </a:lstStyle>
          <a:p>
            <a:pPr>
              <a:defRPr/>
            </a:pPr>
            <a:r>
              <a:rPr lang="en-US" dirty="0" smtClean="0">
                <a:solidFill>
                  <a:srgbClr val="FFFFFF"/>
                </a:solidFill>
                <a:latin typeface="Verdana" pitchFamily="34" charset="0"/>
              </a:rPr>
              <a:t>Calypso Confidential</a:t>
            </a:r>
            <a:endParaRPr lang="en-US" dirty="0">
              <a:solidFill>
                <a:srgbClr val="FFFFFF"/>
              </a:solidFill>
              <a:latin typeface="Verdana" pitchFamily="34" charset="0"/>
            </a:endParaRPr>
          </a:p>
        </p:txBody>
      </p:sp>
      <p:pic>
        <p:nvPicPr>
          <p:cNvPr id="2" name="Picture 1"/>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257784" y="272454"/>
            <a:ext cx="670014" cy="532537"/>
          </a:xfrm>
          <a:prstGeom prst="rect">
            <a:avLst/>
          </a:prstGeom>
        </p:spPr>
      </p:pic>
    </p:spTree>
    <p:extLst>
      <p:ext uri="{BB962C8B-B14F-4D97-AF65-F5344CB8AC3E}">
        <p14:creationId xmlns:p14="http://schemas.microsoft.com/office/powerpoint/2010/main" val="2819199416"/>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300">
          <a:solidFill>
            <a:schemeClr val="bg1"/>
          </a:solidFill>
          <a:latin typeface="Verdana" pitchFamily="34" charset="0"/>
          <a:ea typeface="+mj-ea"/>
          <a:cs typeface="+mj-cs"/>
        </a:defRPr>
      </a:lvl1pPr>
      <a:lvl2pPr algn="l" rtl="0" eaLnBrk="0" fontAlgn="base" hangingPunct="0">
        <a:spcBef>
          <a:spcPct val="0"/>
        </a:spcBef>
        <a:spcAft>
          <a:spcPct val="0"/>
        </a:spcAft>
        <a:defRPr sz="3300">
          <a:solidFill>
            <a:schemeClr val="tx2"/>
          </a:solidFill>
          <a:latin typeface="Arial" charset="0"/>
          <a:ea typeface="Adobe Heiti Std R" pitchFamily="34" charset="-128"/>
        </a:defRPr>
      </a:lvl2pPr>
      <a:lvl3pPr algn="l" rtl="0" eaLnBrk="0" fontAlgn="base" hangingPunct="0">
        <a:spcBef>
          <a:spcPct val="0"/>
        </a:spcBef>
        <a:spcAft>
          <a:spcPct val="0"/>
        </a:spcAft>
        <a:defRPr sz="3300">
          <a:solidFill>
            <a:schemeClr val="tx2"/>
          </a:solidFill>
          <a:latin typeface="Arial" charset="0"/>
          <a:ea typeface="Adobe Heiti Std R" pitchFamily="34" charset="-128"/>
        </a:defRPr>
      </a:lvl3pPr>
      <a:lvl4pPr algn="l" rtl="0" eaLnBrk="0" fontAlgn="base" hangingPunct="0">
        <a:spcBef>
          <a:spcPct val="0"/>
        </a:spcBef>
        <a:spcAft>
          <a:spcPct val="0"/>
        </a:spcAft>
        <a:defRPr sz="3300">
          <a:solidFill>
            <a:schemeClr val="tx2"/>
          </a:solidFill>
          <a:latin typeface="Arial" charset="0"/>
          <a:ea typeface="Adobe Heiti Std R" pitchFamily="34" charset="-128"/>
        </a:defRPr>
      </a:lvl4pPr>
      <a:lvl5pPr algn="l" rtl="0" eaLnBrk="0" fontAlgn="base" hangingPunct="0">
        <a:spcBef>
          <a:spcPct val="0"/>
        </a:spcBef>
        <a:spcAft>
          <a:spcPct val="0"/>
        </a:spcAft>
        <a:defRPr sz="3300">
          <a:solidFill>
            <a:schemeClr val="tx2"/>
          </a:solidFill>
          <a:latin typeface="Arial" charset="0"/>
          <a:ea typeface="Adobe Heiti Std R" pitchFamily="34" charset="-128"/>
        </a:defRPr>
      </a:lvl5pPr>
      <a:lvl6pPr marL="457200" algn="l" rtl="0" eaLnBrk="1" fontAlgn="base" hangingPunct="1">
        <a:spcBef>
          <a:spcPct val="0"/>
        </a:spcBef>
        <a:spcAft>
          <a:spcPct val="0"/>
        </a:spcAft>
        <a:defRPr sz="3300">
          <a:solidFill>
            <a:schemeClr val="tx2"/>
          </a:solidFill>
          <a:latin typeface="Arial" charset="0"/>
          <a:ea typeface="Adobe Heiti Std R" pitchFamily="34" charset="-128"/>
        </a:defRPr>
      </a:lvl6pPr>
      <a:lvl7pPr marL="914400" algn="l" rtl="0" eaLnBrk="1" fontAlgn="base" hangingPunct="1">
        <a:spcBef>
          <a:spcPct val="0"/>
        </a:spcBef>
        <a:spcAft>
          <a:spcPct val="0"/>
        </a:spcAft>
        <a:defRPr sz="3300">
          <a:solidFill>
            <a:schemeClr val="tx2"/>
          </a:solidFill>
          <a:latin typeface="Arial" charset="0"/>
          <a:ea typeface="Adobe Heiti Std R" pitchFamily="34" charset="-128"/>
        </a:defRPr>
      </a:lvl7pPr>
      <a:lvl8pPr marL="1371600" algn="l" rtl="0" eaLnBrk="1" fontAlgn="base" hangingPunct="1">
        <a:spcBef>
          <a:spcPct val="0"/>
        </a:spcBef>
        <a:spcAft>
          <a:spcPct val="0"/>
        </a:spcAft>
        <a:defRPr sz="3300">
          <a:solidFill>
            <a:schemeClr val="tx2"/>
          </a:solidFill>
          <a:latin typeface="Arial" charset="0"/>
          <a:ea typeface="Adobe Heiti Std R" pitchFamily="34" charset="-128"/>
        </a:defRPr>
      </a:lvl8pPr>
      <a:lvl9pPr marL="1828800" algn="l" rtl="0" eaLnBrk="1" fontAlgn="base" hangingPunct="1">
        <a:spcBef>
          <a:spcPct val="0"/>
        </a:spcBef>
        <a:spcAft>
          <a:spcPct val="0"/>
        </a:spcAft>
        <a:defRPr sz="3300">
          <a:solidFill>
            <a:schemeClr val="tx2"/>
          </a:solidFill>
          <a:latin typeface="Arial" charset="0"/>
          <a:ea typeface="Adobe Heiti Std R" pitchFamily="34" charset="-128"/>
        </a:defRPr>
      </a:lvl9pPr>
    </p:titleStyle>
    <p:bodyStyle>
      <a:lvl1pPr marL="234950" indent="-234950" algn="l" rtl="0" eaLnBrk="0" fontAlgn="base" hangingPunct="0">
        <a:spcBef>
          <a:spcPts val="600"/>
        </a:spcBef>
        <a:spcAft>
          <a:spcPts val="600"/>
        </a:spcAft>
        <a:buClr>
          <a:schemeClr val="accent1"/>
        </a:buClr>
        <a:buFont typeface="Wingdings" pitchFamily="2" charset="2"/>
        <a:buChar char="§"/>
        <a:defRPr sz="2400">
          <a:solidFill>
            <a:schemeClr val="tx1"/>
          </a:solidFill>
          <a:latin typeface="Verdana" pitchFamily="34" charset="0"/>
          <a:ea typeface="+mn-ea"/>
          <a:cs typeface="+mn-cs"/>
        </a:defRPr>
      </a:lvl1pPr>
      <a:lvl2pPr marL="692150" indent="-234950" algn="l" rtl="0" eaLnBrk="0" fontAlgn="base" hangingPunct="0">
        <a:spcBef>
          <a:spcPts val="0"/>
        </a:spcBef>
        <a:spcAft>
          <a:spcPct val="0"/>
        </a:spcAft>
        <a:buClr>
          <a:schemeClr val="accent1"/>
        </a:buClr>
        <a:buFont typeface="Arial" pitchFamily="34" charset="0"/>
        <a:buChar char="•"/>
        <a:defRPr sz="2000">
          <a:solidFill>
            <a:schemeClr val="accent5"/>
          </a:solidFill>
          <a:latin typeface="Verdana" pitchFamily="34" charset="0"/>
        </a:defRPr>
      </a:lvl2pPr>
      <a:lvl3pPr marL="1143000" indent="-228600" algn="l" rtl="0" eaLnBrk="0" fontAlgn="base" hangingPunct="0">
        <a:spcBef>
          <a:spcPts val="300"/>
        </a:spcBef>
        <a:spcAft>
          <a:spcPct val="0"/>
        </a:spcAft>
        <a:buClr>
          <a:schemeClr val="accent1"/>
        </a:buClr>
        <a:buFont typeface="Arial" pitchFamily="34" charset="0"/>
        <a:buChar char="‒"/>
        <a:defRPr sz="1800">
          <a:solidFill>
            <a:schemeClr val="accent5"/>
          </a:solidFill>
          <a:latin typeface="Verdana" pitchFamily="34" charset="0"/>
        </a:defRPr>
      </a:lvl3pPr>
      <a:lvl4pPr marL="1600200" indent="-228600" algn="l" rtl="0" eaLnBrk="0" fontAlgn="base" hangingPunct="0">
        <a:spcBef>
          <a:spcPts val="300"/>
        </a:spcBef>
        <a:spcAft>
          <a:spcPct val="0"/>
        </a:spcAft>
        <a:buClr>
          <a:schemeClr val="accent1"/>
        </a:buClr>
        <a:buFont typeface="Arial" pitchFamily="34" charset="0"/>
        <a:buChar char="•"/>
        <a:defRPr sz="1600">
          <a:solidFill>
            <a:schemeClr val="accent5"/>
          </a:solidFill>
          <a:latin typeface="Verdana" pitchFamily="34" charset="0"/>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rgbClr val="002D56"/>
          </a:solidFill>
          <a:latin typeface="+mn-lt"/>
        </a:defRPr>
      </a:lvl6pPr>
      <a:lvl7pPr marL="2971800" indent="-228600" algn="l" rtl="0" eaLnBrk="1" fontAlgn="base" hangingPunct="1">
        <a:spcBef>
          <a:spcPct val="20000"/>
        </a:spcBef>
        <a:spcAft>
          <a:spcPct val="0"/>
        </a:spcAft>
        <a:buChar char="»"/>
        <a:defRPr sz="2000">
          <a:solidFill>
            <a:srgbClr val="002D56"/>
          </a:solidFill>
          <a:latin typeface="+mn-lt"/>
        </a:defRPr>
      </a:lvl7pPr>
      <a:lvl8pPr marL="3429000" indent="-228600" algn="l" rtl="0" eaLnBrk="1" fontAlgn="base" hangingPunct="1">
        <a:spcBef>
          <a:spcPct val="20000"/>
        </a:spcBef>
        <a:spcAft>
          <a:spcPct val="0"/>
        </a:spcAft>
        <a:buChar char="»"/>
        <a:defRPr sz="2000">
          <a:solidFill>
            <a:srgbClr val="002D56"/>
          </a:solidFill>
          <a:latin typeface="+mn-lt"/>
        </a:defRPr>
      </a:lvl8pPr>
      <a:lvl9pPr marL="3886200" indent="-228600" algn="l" rtl="0" eaLnBrk="1" fontAlgn="base" hangingPunct="1">
        <a:spcBef>
          <a:spcPct val="20000"/>
        </a:spcBef>
        <a:spcAft>
          <a:spcPct val="0"/>
        </a:spcAft>
        <a:buChar char="»"/>
        <a:defRPr sz="2000">
          <a:solidFill>
            <a:srgbClr val="002D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inne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4" name="Picture 3"/>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8257784" y="0"/>
            <a:ext cx="886216" cy="980162"/>
          </a:xfrm>
          <a:prstGeom prst="rect">
            <a:avLst/>
          </a:prstGeom>
        </p:spPr>
      </p:pic>
      <p:sp>
        <p:nvSpPr>
          <p:cNvPr id="1027" name="Rectangle 2"/>
          <p:cNvSpPr>
            <a:spLocks noGrp="1" noChangeArrowheads="1"/>
          </p:cNvSpPr>
          <p:nvPr>
            <p:ph type="title"/>
          </p:nvPr>
        </p:nvSpPr>
        <p:spPr bwMode="white">
          <a:xfrm>
            <a:off x="228600" y="141642"/>
            <a:ext cx="8001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228600" y="1143000"/>
            <a:ext cx="8669338"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0" name="Rectangle 6"/>
          <p:cNvSpPr>
            <a:spLocks noGrp="1" noChangeArrowheads="1"/>
          </p:cNvSpPr>
          <p:nvPr>
            <p:ph type="sldNum" sz="quarter" idx="4"/>
          </p:nvPr>
        </p:nvSpPr>
        <p:spPr bwMode="auto">
          <a:xfrm>
            <a:off x="76199" y="6629400"/>
            <a:ext cx="470212" cy="2550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Verdana" pitchFamily="34" charset="0"/>
              </a:defRPr>
            </a:lvl1pPr>
          </a:lstStyle>
          <a:p>
            <a:pPr>
              <a:defRPr/>
            </a:pPr>
            <a:fld id="{9AECA916-74D2-4835-8779-FF813D639025}" type="slidenum">
              <a:rPr lang="en-US" smtClean="0">
                <a:solidFill>
                  <a:srgbClr val="FFFFFF"/>
                </a:solidFill>
              </a:rPr>
              <a:pPr>
                <a:defRPr/>
              </a:pPr>
              <a:t>‹#›</a:t>
            </a:fld>
            <a:endParaRPr lang="en-US" dirty="0">
              <a:solidFill>
                <a:srgbClr val="FFFFFF"/>
              </a:solidFill>
            </a:endParaRPr>
          </a:p>
        </p:txBody>
      </p:sp>
      <p:sp>
        <p:nvSpPr>
          <p:cNvPr id="10" name="Rectangle 5"/>
          <p:cNvSpPr txBox="1">
            <a:spLocks noChangeArrowheads="1"/>
          </p:cNvSpPr>
          <p:nvPr userDrawn="1"/>
        </p:nvSpPr>
        <p:spPr bwMode="auto">
          <a:xfrm>
            <a:off x="6757643" y="6621780"/>
            <a:ext cx="2126584" cy="2626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Arial" charset="0"/>
              </a:defRPr>
            </a:lvl1pPr>
          </a:lstStyle>
          <a:p>
            <a:pPr>
              <a:defRPr/>
            </a:pPr>
            <a:r>
              <a:rPr lang="en-US" dirty="0" smtClean="0">
                <a:solidFill>
                  <a:srgbClr val="FFFFFF"/>
                </a:solidFill>
                <a:latin typeface="Verdana" pitchFamily="34" charset="0"/>
              </a:rPr>
              <a:t>Calypso Confidential</a:t>
            </a:r>
            <a:endParaRPr lang="en-US" dirty="0">
              <a:solidFill>
                <a:srgbClr val="FFFFFF"/>
              </a:solidFill>
              <a:latin typeface="Verdana" pitchFamily="34" charset="0"/>
            </a:endParaRPr>
          </a:p>
        </p:txBody>
      </p:sp>
      <p:pic>
        <p:nvPicPr>
          <p:cNvPr id="2" name="Picture 1"/>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257784" y="272454"/>
            <a:ext cx="670014" cy="532537"/>
          </a:xfrm>
          <a:prstGeom prst="rect">
            <a:avLst/>
          </a:prstGeom>
        </p:spPr>
      </p:pic>
    </p:spTree>
    <p:extLst>
      <p:ext uri="{BB962C8B-B14F-4D97-AF65-F5344CB8AC3E}">
        <p14:creationId xmlns:p14="http://schemas.microsoft.com/office/powerpoint/2010/main" val="2890952808"/>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300">
          <a:solidFill>
            <a:schemeClr val="bg1"/>
          </a:solidFill>
          <a:latin typeface="Verdana" pitchFamily="34" charset="0"/>
          <a:ea typeface="+mj-ea"/>
          <a:cs typeface="+mj-cs"/>
        </a:defRPr>
      </a:lvl1pPr>
      <a:lvl2pPr algn="l" rtl="0" eaLnBrk="0" fontAlgn="base" hangingPunct="0">
        <a:spcBef>
          <a:spcPct val="0"/>
        </a:spcBef>
        <a:spcAft>
          <a:spcPct val="0"/>
        </a:spcAft>
        <a:defRPr sz="3300">
          <a:solidFill>
            <a:schemeClr val="tx2"/>
          </a:solidFill>
          <a:latin typeface="Arial" charset="0"/>
          <a:ea typeface="Adobe Heiti Std R" pitchFamily="34" charset="-128"/>
        </a:defRPr>
      </a:lvl2pPr>
      <a:lvl3pPr algn="l" rtl="0" eaLnBrk="0" fontAlgn="base" hangingPunct="0">
        <a:spcBef>
          <a:spcPct val="0"/>
        </a:spcBef>
        <a:spcAft>
          <a:spcPct val="0"/>
        </a:spcAft>
        <a:defRPr sz="3300">
          <a:solidFill>
            <a:schemeClr val="tx2"/>
          </a:solidFill>
          <a:latin typeface="Arial" charset="0"/>
          <a:ea typeface="Adobe Heiti Std R" pitchFamily="34" charset="-128"/>
        </a:defRPr>
      </a:lvl3pPr>
      <a:lvl4pPr algn="l" rtl="0" eaLnBrk="0" fontAlgn="base" hangingPunct="0">
        <a:spcBef>
          <a:spcPct val="0"/>
        </a:spcBef>
        <a:spcAft>
          <a:spcPct val="0"/>
        </a:spcAft>
        <a:defRPr sz="3300">
          <a:solidFill>
            <a:schemeClr val="tx2"/>
          </a:solidFill>
          <a:latin typeface="Arial" charset="0"/>
          <a:ea typeface="Adobe Heiti Std R" pitchFamily="34" charset="-128"/>
        </a:defRPr>
      </a:lvl4pPr>
      <a:lvl5pPr algn="l" rtl="0" eaLnBrk="0" fontAlgn="base" hangingPunct="0">
        <a:spcBef>
          <a:spcPct val="0"/>
        </a:spcBef>
        <a:spcAft>
          <a:spcPct val="0"/>
        </a:spcAft>
        <a:defRPr sz="3300">
          <a:solidFill>
            <a:schemeClr val="tx2"/>
          </a:solidFill>
          <a:latin typeface="Arial" charset="0"/>
          <a:ea typeface="Adobe Heiti Std R" pitchFamily="34" charset="-128"/>
        </a:defRPr>
      </a:lvl5pPr>
      <a:lvl6pPr marL="457200" algn="l" rtl="0" eaLnBrk="1" fontAlgn="base" hangingPunct="1">
        <a:spcBef>
          <a:spcPct val="0"/>
        </a:spcBef>
        <a:spcAft>
          <a:spcPct val="0"/>
        </a:spcAft>
        <a:defRPr sz="3300">
          <a:solidFill>
            <a:schemeClr val="tx2"/>
          </a:solidFill>
          <a:latin typeface="Arial" charset="0"/>
          <a:ea typeface="Adobe Heiti Std R" pitchFamily="34" charset="-128"/>
        </a:defRPr>
      </a:lvl6pPr>
      <a:lvl7pPr marL="914400" algn="l" rtl="0" eaLnBrk="1" fontAlgn="base" hangingPunct="1">
        <a:spcBef>
          <a:spcPct val="0"/>
        </a:spcBef>
        <a:spcAft>
          <a:spcPct val="0"/>
        </a:spcAft>
        <a:defRPr sz="3300">
          <a:solidFill>
            <a:schemeClr val="tx2"/>
          </a:solidFill>
          <a:latin typeface="Arial" charset="0"/>
          <a:ea typeface="Adobe Heiti Std R" pitchFamily="34" charset="-128"/>
        </a:defRPr>
      </a:lvl7pPr>
      <a:lvl8pPr marL="1371600" algn="l" rtl="0" eaLnBrk="1" fontAlgn="base" hangingPunct="1">
        <a:spcBef>
          <a:spcPct val="0"/>
        </a:spcBef>
        <a:spcAft>
          <a:spcPct val="0"/>
        </a:spcAft>
        <a:defRPr sz="3300">
          <a:solidFill>
            <a:schemeClr val="tx2"/>
          </a:solidFill>
          <a:latin typeface="Arial" charset="0"/>
          <a:ea typeface="Adobe Heiti Std R" pitchFamily="34" charset="-128"/>
        </a:defRPr>
      </a:lvl8pPr>
      <a:lvl9pPr marL="1828800" algn="l" rtl="0" eaLnBrk="1" fontAlgn="base" hangingPunct="1">
        <a:spcBef>
          <a:spcPct val="0"/>
        </a:spcBef>
        <a:spcAft>
          <a:spcPct val="0"/>
        </a:spcAft>
        <a:defRPr sz="3300">
          <a:solidFill>
            <a:schemeClr val="tx2"/>
          </a:solidFill>
          <a:latin typeface="Arial" charset="0"/>
          <a:ea typeface="Adobe Heiti Std R" pitchFamily="34" charset="-128"/>
        </a:defRPr>
      </a:lvl9pPr>
    </p:titleStyle>
    <p:bodyStyle>
      <a:lvl1pPr marL="234950" indent="-234950" algn="l" rtl="0" eaLnBrk="0" fontAlgn="base" hangingPunct="0">
        <a:spcBef>
          <a:spcPts val="600"/>
        </a:spcBef>
        <a:spcAft>
          <a:spcPts val="600"/>
        </a:spcAft>
        <a:buClr>
          <a:schemeClr val="accent1"/>
        </a:buClr>
        <a:buFont typeface="Wingdings" pitchFamily="2" charset="2"/>
        <a:buChar char="§"/>
        <a:defRPr sz="2400">
          <a:solidFill>
            <a:schemeClr val="tx1"/>
          </a:solidFill>
          <a:latin typeface="Verdana" pitchFamily="34" charset="0"/>
          <a:ea typeface="+mn-ea"/>
          <a:cs typeface="+mn-cs"/>
        </a:defRPr>
      </a:lvl1pPr>
      <a:lvl2pPr marL="692150" indent="-234950" algn="l" rtl="0" eaLnBrk="0" fontAlgn="base" hangingPunct="0">
        <a:spcBef>
          <a:spcPts val="0"/>
        </a:spcBef>
        <a:spcAft>
          <a:spcPct val="0"/>
        </a:spcAft>
        <a:buClr>
          <a:schemeClr val="accent1"/>
        </a:buClr>
        <a:buFont typeface="Arial" pitchFamily="34" charset="0"/>
        <a:buChar char="•"/>
        <a:defRPr sz="2000">
          <a:solidFill>
            <a:schemeClr val="accent5"/>
          </a:solidFill>
          <a:latin typeface="Verdana" pitchFamily="34" charset="0"/>
        </a:defRPr>
      </a:lvl2pPr>
      <a:lvl3pPr marL="1143000" indent="-228600" algn="l" rtl="0" eaLnBrk="0" fontAlgn="base" hangingPunct="0">
        <a:spcBef>
          <a:spcPts val="300"/>
        </a:spcBef>
        <a:spcAft>
          <a:spcPct val="0"/>
        </a:spcAft>
        <a:buClr>
          <a:schemeClr val="accent1"/>
        </a:buClr>
        <a:buFont typeface="Arial" pitchFamily="34" charset="0"/>
        <a:buChar char="‒"/>
        <a:defRPr sz="1800">
          <a:solidFill>
            <a:schemeClr val="accent5"/>
          </a:solidFill>
          <a:latin typeface="Verdana" pitchFamily="34" charset="0"/>
        </a:defRPr>
      </a:lvl3pPr>
      <a:lvl4pPr marL="1600200" indent="-228600" algn="l" rtl="0" eaLnBrk="0" fontAlgn="base" hangingPunct="0">
        <a:spcBef>
          <a:spcPts val="300"/>
        </a:spcBef>
        <a:spcAft>
          <a:spcPct val="0"/>
        </a:spcAft>
        <a:buClr>
          <a:schemeClr val="accent1"/>
        </a:buClr>
        <a:buFont typeface="Arial" pitchFamily="34" charset="0"/>
        <a:buChar char="•"/>
        <a:defRPr sz="1600">
          <a:solidFill>
            <a:schemeClr val="accent5"/>
          </a:solidFill>
          <a:latin typeface="Verdana" pitchFamily="34" charset="0"/>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rgbClr val="002D56"/>
          </a:solidFill>
          <a:latin typeface="+mn-lt"/>
        </a:defRPr>
      </a:lvl6pPr>
      <a:lvl7pPr marL="2971800" indent="-228600" algn="l" rtl="0" eaLnBrk="1" fontAlgn="base" hangingPunct="1">
        <a:spcBef>
          <a:spcPct val="20000"/>
        </a:spcBef>
        <a:spcAft>
          <a:spcPct val="0"/>
        </a:spcAft>
        <a:buChar char="»"/>
        <a:defRPr sz="2000">
          <a:solidFill>
            <a:srgbClr val="002D56"/>
          </a:solidFill>
          <a:latin typeface="+mn-lt"/>
        </a:defRPr>
      </a:lvl7pPr>
      <a:lvl8pPr marL="3429000" indent="-228600" algn="l" rtl="0" eaLnBrk="1" fontAlgn="base" hangingPunct="1">
        <a:spcBef>
          <a:spcPct val="20000"/>
        </a:spcBef>
        <a:spcAft>
          <a:spcPct val="0"/>
        </a:spcAft>
        <a:buChar char="»"/>
        <a:defRPr sz="2000">
          <a:solidFill>
            <a:srgbClr val="002D56"/>
          </a:solidFill>
          <a:latin typeface="+mn-lt"/>
        </a:defRPr>
      </a:lvl8pPr>
      <a:lvl9pPr marL="3886200" indent="-228600" algn="l" rtl="0" eaLnBrk="1" fontAlgn="base" hangingPunct="1">
        <a:spcBef>
          <a:spcPct val="20000"/>
        </a:spcBef>
        <a:spcAft>
          <a:spcPct val="0"/>
        </a:spcAft>
        <a:buChar char="»"/>
        <a:defRPr sz="2000">
          <a:solidFill>
            <a:srgbClr val="002D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inne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4" name="Picture 3"/>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8257784" y="0"/>
            <a:ext cx="886216" cy="980162"/>
          </a:xfrm>
          <a:prstGeom prst="rect">
            <a:avLst/>
          </a:prstGeom>
        </p:spPr>
      </p:pic>
      <p:sp>
        <p:nvSpPr>
          <p:cNvPr id="1027" name="Rectangle 2"/>
          <p:cNvSpPr>
            <a:spLocks noGrp="1" noChangeArrowheads="1"/>
          </p:cNvSpPr>
          <p:nvPr>
            <p:ph type="title"/>
          </p:nvPr>
        </p:nvSpPr>
        <p:spPr bwMode="white">
          <a:xfrm>
            <a:off x="228600" y="141642"/>
            <a:ext cx="8001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228600" y="1143000"/>
            <a:ext cx="8669338"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0" name="Rectangle 6"/>
          <p:cNvSpPr>
            <a:spLocks noGrp="1" noChangeArrowheads="1"/>
          </p:cNvSpPr>
          <p:nvPr>
            <p:ph type="sldNum" sz="quarter" idx="4"/>
          </p:nvPr>
        </p:nvSpPr>
        <p:spPr bwMode="auto">
          <a:xfrm>
            <a:off x="76199" y="6629400"/>
            <a:ext cx="470212" cy="2550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Verdana" pitchFamily="34" charset="0"/>
              </a:defRPr>
            </a:lvl1pPr>
          </a:lstStyle>
          <a:p>
            <a:pPr>
              <a:defRPr/>
            </a:pPr>
            <a:fld id="{9AECA916-74D2-4835-8779-FF813D639025}" type="slidenum">
              <a:rPr lang="en-US" smtClean="0">
                <a:solidFill>
                  <a:srgbClr val="FFFFFF"/>
                </a:solidFill>
              </a:rPr>
              <a:pPr>
                <a:defRPr/>
              </a:pPr>
              <a:t>‹#›</a:t>
            </a:fld>
            <a:endParaRPr lang="en-US" dirty="0">
              <a:solidFill>
                <a:srgbClr val="FFFFFF"/>
              </a:solidFill>
            </a:endParaRPr>
          </a:p>
        </p:txBody>
      </p:sp>
      <p:sp>
        <p:nvSpPr>
          <p:cNvPr id="10" name="Rectangle 5"/>
          <p:cNvSpPr txBox="1">
            <a:spLocks noChangeArrowheads="1"/>
          </p:cNvSpPr>
          <p:nvPr userDrawn="1"/>
        </p:nvSpPr>
        <p:spPr bwMode="auto">
          <a:xfrm>
            <a:off x="6757643" y="6621780"/>
            <a:ext cx="2126584" cy="2626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Arial" charset="0"/>
              </a:defRPr>
            </a:lvl1pPr>
          </a:lstStyle>
          <a:p>
            <a:pPr>
              <a:defRPr/>
            </a:pPr>
            <a:r>
              <a:rPr lang="en-US" dirty="0" smtClean="0">
                <a:solidFill>
                  <a:srgbClr val="FFFFFF"/>
                </a:solidFill>
                <a:latin typeface="Verdana" pitchFamily="34" charset="0"/>
              </a:rPr>
              <a:t>Calypso Confidential</a:t>
            </a:r>
            <a:endParaRPr lang="en-US" dirty="0">
              <a:solidFill>
                <a:srgbClr val="FFFFFF"/>
              </a:solidFill>
              <a:latin typeface="Verdana" pitchFamily="34" charset="0"/>
            </a:endParaRPr>
          </a:p>
        </p:txBody>
      </p:sp>
      <p:pic>
        <p:nvPicPr>
          <p:cNvPr id="2" name="Picture 1"/>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257784" y="272454"/>
            <a:ext cx="670014" cy="532537"/>
          </a:xfrm>
          <a:prstGeom prst="rect">
            <a:avLst/>
          </a:prstGeom>
        </p:spPr>
      </p:pic>
    </p:spTree>
    <p:extLst>
      <p:ext uri="{BB962C8B-B14F-4D97-AF65-F5344CB8AC3E}">
        <p14:creationId xmlns:p14="http://schemas.microsoft.com/office/powerpoint/2010/main" val="3577920925"/>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300">
          <a:solidFill>
            <a:schemeClr val="bg1"/>
          </a:solidFill>
          <a:latin typeface="Verdana" pitchFamily="34" charset="0"/>
          <a:ea typeface="+mj-ea"/>
          <a:cs typeface="+mj-cs"/>
        </a:defRPr>
      </a:lvl1pPr>
      <a:lvl2pPr algn="l" rtl="0" eaLnBrk="0" fontAlgn="base" hangingPunct="0">
        <a:spcBef>
          <a:spcPct val="0"/>
        </a:spcBef>
        <a:spcAft>
          <a:spcPct val="0"/>
        </a:spcAft>
        <a:defRPr sz="3300">
          <a:solidFill>
            <a:schemeClr val="tx2"/>
          </a:solidFill>
          <a:latin typeface="Arial" charset="0"/>
          <a:ea typeface="Adobe Heiti Std R" pitchFamily="34" charset="-128"/>
        </a:defRPr>
      </a:lvl2pPr>
      <a:lvl3pPr algn="l" rtl="0" eaLnBrk="0" fontAlgn="base" hangingPunct="0">
        <a:spcBef>
          <a:spcPct val="0"/>
        </a:spcBef>
        <a:spcAft>
          <a:spcPct val="0"/>
        </a:spcAft>
        <a:defRPr sz="3300">
          <a:solidFill>
            <a:schemeClr val="tx2"/>
          </a:solidFill>
          <a:latin typeface="Arial" charset="0"/>
          <a:ea typeface="Adobe Heiti Std R" pitchFamily="34" charset="-128"/>
        </a:defRPr>
      </a:lvl3pPr>
      <a:lvl4pPr algn="l" rtl="0" eaLnBrk="0" fontAlgn="base" hangingPunct="0">
        <a:spcBef>
          <a:spcPct val="0"/>
        </a:spcBef>
        <a:spcAft>
          <a:spcPct val="0"/>
        </a:spcAft>
        <a:defRPr sz="3300">
          <a:solidFill>
            <a:schemeClr val="tx2"/>
          </a:solidFill>
          <a:latin typeface="Arial" charset="0"/>
          <a:ea typeface="Adobe Heiti Std R" pitchFamily="34" charset="-128"/>
        </a:defRPr>
      </a:lvl4pPr>
      <a:lvl5pPr algn="l" rtl="0" eaLnBrk="0" fontAlgn="base" hangingPunct="0">
        <a:spcBef>
          <a:spcPct val="0"/>
        </a:spcBef>
        <a:spcAft>
          <a:spcPct val="0"/>
        </a:spcAft>
        <a:defRPr sz="3300">
          <a:solidFill>
            <a:schemeClr val="tx2"/>
          </a:solidFill>
          <a:latin typeface="Arial" charset="0"/>
          <a:ea typeface="Adobe Heiti Std R" pitchFamily="34" charset="-128"/>
        </a:defRPr>
      </a:lvl5pPr>
      <a:lvl6pPr marL="457200" algn="l" rtl="0" eaLnBrk="1" fontAlgn="base" hangingPunct="1">
        <a:spcBef>
          <a:spcPct val="0"/>
        </a:spcBef>
        <a:spcAft>
          <a:spcPct val="0"/>
        </a:spcAft>
        <a:defRPr sz="3300">
          <a:solidFill>
            <a:schemeClr val="tx2"/>
          </a:solidFill>
          <a:latin typeface="Arial" charset="0"/>
          <a:ea typeface="Adobe Heiti Std R" pitchFamily="34" charset="-128"/>
        </a:defRPr>
      </a:lvl6pPr>
      <a:lvl7pPr marL="914400" algn="l" rtl="0" eaLnBrk="1" fontAlgn="base" hangingPunct="1">
        <a:spcBef>
          <a:spcPct val="0"/>
        </a:spcBef>
        <a:spcAft>
          <a:spcPct val="0"/>
        </a:spcAft>
        <a:defRPr sz="3300">
          <a:solidFill>
            <a:schemeClr val="tx2"/>
          </a:solidFill>
          <a:latin typeface="Arial" charset="0"/>
          <a:ea typeface="Adobe Heiti Std R" pitchFamily="34" charset="-128"/>
        </a:defRPr>
      </a:lvl7pPr>
      <a:lvl8pPr marL="1371600" algn="l" rtl="0" eaLnBrk="1" fontAlgn="base" hangingPunct="1">
        <a:spcBef>
          <a:spcPct val="0"/>
        </a:spcBef>
        <a:spcAft>
          <a:spcPct val="0"/>
        </a:spcAft>
        <a:defRPr sz="3300">
          <a:solidFill>
            <a:schemeClr val="tx2"/>
          </a:solidFill>
          <a:latin typeface="Arial" charset="0"/>
          <a:ea typeface="Adobe Heiti Std R" pitchFamily="34" charset="-128"/>
        </a:defRPr>
      </a:lvl8pPr>
      <a:lvl9pPr marL="1828800" algn="l" rtl="0" eaLnBrk="1" fontAlgn="base" hangingPunct="1">
        <a:spcBef>
          <a:spcPct val="0"/>
        </a:spcBef>
        <a:spcAft>
          <a:spcPct val="0"/>
        </a:spcAft>
        <a:defRPr sz="3300">
          <a:solidFill>
            <a:schemeClr val="tx2"/>
          </a:solidFill>
          <a:latin typeface="Arial" charset="0"/>
          <a:ea typeface="Adobe Heiti Std R" pitchFamily="34" charset="-128"/>
        </a:defRPr>
      </a:lvl9pPr>
    </p:titleStyle>
    <p:bodyStyle>
      <a:lvl1pPr marL="234950" indent="-234950" algn="l" rtl="0" eaLnBrk="0" fontAlgn="base" hangingPunct="0">
        <a:spcBef>
          <a:spcPts val="600"/>
        </a:spcBef>
        <a:spcAft>
          <a:spcPts val="600"/>
        </a:spcAft>
        <a:buClr>
          <a:schemeClr val="accent1"/>
        </a:buClr>
        <a:buFont typeface="Wingdings" pitchFamily="2" charset="2"/>
        <a:buChar char="§"/>
        <a:defRPr sz="2400">
          <a:solidFill>
            <a:schemeClr val="tx1"/>
          </a:solidFill>
          <a:latin typeface="Verdana" pitchFamily="34" charset="0"/>
          <a:ea typeface="+mn-ea"/>
          <a:cs typeface="+mn-cs"/>
        </a:defRPr>
      </a:lvl1pPr>
      <a:lvl2pPr marL="692150" indent="-234950" algn="l" rtl="0" eaLnBrk="0" fontAlgn="base" hangingPunct="0">
        <a:spcBef>
          <a:spcPts val="0"/>
        </a:spcBef>
        <a:spcAft>
          <a:spcPct val="0"/>
        </a:spcAft>
        <a:buClr>
          <a:schemeClr val="accent1"/>
        </a:buClr>
        <a:buFont typeface="Arial" pitchFamily="34" charset="0"/>
        <a:buChar char="•"/>
        <a:defRPr sz="2000">
          <a:solidFill>
            <a:schemeClr val="accent5"/>
          </a:solidFill>
          <a:latin typeface="Verdana" pitchFamily="34" charset="0"/>
        </a:defRPr>
      </a:lvl2pPr>
      <a:lvl3pPr marL="1143000" indent="-228600" algn="l" rtl="0" eaLnBrk="0" fontAlgn="base" hangingPunct="0">
        <a:spcBef>
          <a:spcPts val="300"/>
        </a:spcBef>
        <a:spcAft>
          <a:spcPct val="0"/>
        </a:spcAft>
        <a:buClr>
          <a:schemeClr val="accent1"/>
        </a:buClr>
        <a:buFont typeface="Arial" pitchFamily="34" charset="0"/>
        <a:buChar char="‒"/>
        <a:defRPr sz="1800">
          <a:solidFill>
            <a:schemeClr val="accent5"/>
          </a:solidFill>
          <a:latin typeface="Verdana" pitchFamily="34" charset="0"/>
        </a:defRPr>
      </a:lvl3pPr>
      <a:lvl4pPr marL="1600200" indent="-228600" algn="l" rtl="0" eaLnBrk="0" fontAlgn="base" hangingPunct="0">
        <a:spcBef>
          <a:spcPts val="300"/>
        </a:spcBef>
        <a:spcAft>
          <a:spcPct val="0"/>
        </a:spcAft>
        <a:buClr>
          <a:schemeClr val="accent1"/>
        </a:buClr>
        <a:buFont typeface="Arial" pitchFamily="34" charset="0"/>
        <a:buChar char="•"/>
        <a:defRPr sz="1600">
          <a:solidFill>
            <a:schemeClr val="accent5"/>
          </a:solidFill>
          <a:latin typeface="Verdana" pitchFamily="34" charset="0"/>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rgbClr val="002D56"/>
          </a:solidFill>
          <a:latin typeface="+mn-lt"/>
        </a:defRPr>
      </a:lvl6pPr>
      <a:lvl7pPr marL="2971800" indent="-228600" algn="l" rtl="0" eaLnBrk="1" fontAlgn="base" hangingPunct="1">
        <a:spcBef>
          <a:spcPct val="20000"/>
        </a:spcBef>
        <a:spcAft>
          <a:spcPct val="0"/>
        </a:spcAft>
        <a:buChar char="»"/>
        <a:defRPr sz="2000">
          <a:solidFill>
            <a:srgbClr val="002D56"/>
          </a:solidFill>
          <a:latin typeface="+mn-lt"/>
        </a:defRPr>
      </a:lvl7pPr>
      <a:lvl8pPr marL="3429000" indent="-228600" algn="l" rtl="0" eaLnBrk="1" fontAlgn="base" hangingPunct="1">
        <a:spcBef>
          <a:spcPct val="20000"/>
        </a:spcBef>
        <a:spcAft>
          <a:spcPct val="0"/>
        </a:spcAft>
        <a:buChar char="»"/>
        <a:defRPr sz="2000">
          <a:solidFill>
            <a:srgbClr val="002D56"/>
          </a:solidFill>
          <a:latin typeface="+mn-lt"/>
        </a:defRPr>
      </a:lvl8pPr>
      <a:lvl9pPr marL="3886200" indent="-228600" algn="l" rtl="0" eaLnBrk="1" fontAlgn="base" hangingPunct="1">
        <a:spcBef>
          <a:spcPct val="20000"/>
        </a:spcBef>
        <a:spcAft>
          <a:spcPct val="0"/>
        </a:spcAft>
        <a:buChar char="»"/>
        <a:defRPr sz="2000">
          <a:solidFill>
            <a:srgbClr val="002D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inne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4" name="Picture 3"/>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8257784" y="0"/>
            <a:ext cx="886216" cy="980162"/>
          </a:xfrm>
          <a:prstGeom prst="rect">
            <a:avLst/>
          </a:prstGeom>
        </p:spPr>
      </p:pic>
      <p:sp>
        <p:nvSpPr>
          <p:cNvPr id="1027" name="Rectangle 2"/>
          <p:cNvSpPr>
            <a:spLocks noGrp="1" noChangeArrowheads="1"/>
          </p:cNvSpPr>
          <p:nvPr>
            <p:ph type="title"/>
          </p:nvPr>
        </p:nvSpPr>
        <p:spPr bwMode="white">
          <a:xfrm>
            <a:off x="228600" y="141642"/>
            <a:ext cx="8001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228600" y="1143000"/>
            <a:ext cx="8669338"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0" name="Rectangle 6"/>
          <p:cNvSpPr>
            <a:spLocks noGrp="1" noChangeArrowheads="1"/>
          </p:cNvSpPr>
          <p:nvPr>
            <p:ph type="sldNum" sz="quarter" idx="4"/>
          </p:nvPr>
        </p:nvSpPr>
        <p:spPr bwMode="auto">
          <a:xfrm>
            <a:off x="76199" y="6629400"/>
            <a:ext cx="470212" cy="2550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Verdana" pitchFamily="34" charset="0"/>
              </a:defRPr>
            </a:lvl1pPr>
          </a:lstStyle>
          <a:p>
            <a:pPr>
              <a:defRPr/>
            </a:pPr>
            <a:fld id="{9AECA916-74D2-4835-8779-FF813D639025}" type="slidenum">
              <a:rPr lang="en-US" smtClean="0">
                <a:solidFill>
                  <a:srgbClr val="FFFFFF"/>
                </a:solidFill>
              </a:rPr>
              <a:pPr>
                <a:defRPr/>
              </a:pPr>
              <a:t>‹#›</a:t>
            </a:fld>
            <a:endParaRPr lang="en-US" dirty="0">
              <a:solidFill>
                <a:srgbClr val="FFFFFF"/>
              </a:solidFill>
            </a:endParaRPr>
          </a:p>
        </p:txBody>
      </p:sp>
      <p:sp>
        <p:nvSpPr>
          <p:cNvPr id="10" name="Rectangle 5"/>
          <p:cNvSpPr txBox="1">
            <a:spLocks noChangeArrowheads="1"/>
          </p:cNvSpPr>
          <p:nvPr userDrawn="1"/>
        </p:nvSpPr>
        <p:spPr bwMode="auto">
          <a:xfrm>
            <a:off x="6757643" y="6621780"/>
            <a:ext cx="2126584" cy="2626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Arial" charset="0"/>
              </a:defRPr>
            </a:lvl1pPr>
          </a:lstStyle>
          <a:p>
            <a:pPr>
              <a:defRPr/>
            </a:pPr>
            <a:r>
              <a:rPr lang="en-US" dirty="0" smtClean="0">
                <a:solidFill>
                  <a:srgbClr val="FFFFFF"/>
                </a:solidFill>
                <a:latin typeface="Verdana" pitchFamily="34" charset="0"/>
              </a:rPr>
              <a:t>Calypso Confidential</a:t>
            </a:r>
            <a:endParaRPr lang="en-US" dirty="0">
              <a:solidFill>
                <a:srgbClr val="FFFFFF"/>
              </a:solidFill>
              <a:latin typeface="Verdana" pitchFamily="34" charset="0"/>
            </a:endParaRPr>
          </a:p>
        </p:txBody>
      </p:sp>
      <p:pic>
        <p:nvPicPr>
          <p:cNvPr id="2" name="Picture 1"/>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257784" y="272454"/>
            <a:ext cx="670014" cy="532537"/>
          </a:xfrm>
          <a:prstGeom prst="rect">
            <a:avLst/>
          </a:prstGeom>
        </p:spPr>
      </p:pic>
    </p:spTree>
    <p:extLst>
      <p:ext uri="{BB962C8B-B14F-4D97-AF65-F5344CB8AC3E}">
        <p14:creationId xmlns:p14="http://schemas.microsoft.com/office/powerpoint/2010/main" val="1062933884"/>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300">
          <a:solidFill>
            <a:schemeClr val="bg1"/>
          </a:solidFill>
          <a:latin typeface="Verdana" pitchFamily="34" charset="0"/>
          <a:ea typeface="+mj-ea"/>
          <a:cs typeface="+mj-cs"/>
        </a:defRPr>
      </a:lvl1pPr>
      <a:lvl2pPr algn="l" rtl="0" eaLnBrk="0" fontAlgn="base" hangingPunct="0">
        <a:spcBef>
          <a:spcPct val="0"/>
        </a:spcBef>
        <a:spcAft>
          <a:spcPct val="0"/>
        </a:spcAft>
        <a:defRPr sz="3300">
          <a:solidFill>
            <a:schemeClr val="tx2"/>
          </a:solidFill>
          <a:latin typeface="Arial" charset="0"/>
          <a:ea typeface="Adobe Heiti Std R" pitchFamily="34" charset="-128"/>
        </a:defRPr>
      </a:lvl2pPr>
      <a:lvl3pPr algn="l" rtl="0" eaLnBrk="0" fontAlgn="base" hangingPunct="0">
        <a:spcBef>
          <a:spcPct val="0"/>
        </a:spcBef>
        <a:spcAft>
          <a:spcPct val="0"/>
        </a:spcAft>
        <a:defRPr sz="3300">
          <a:solidFill>
            <a:schemeClr val="tx2"/>
          </a:solidFill>
          <a:latin typeface="Arial" charset="0"/>
          <a:ea typeface="Adobe Heiti Std R" pitchFamily="34" charset="-128"/>
        </a:defRPr>
      </a:lvl3pPr>
      <a:lvl4pPr algn="l" rtl="0" eaLnBrk="0" fontAlgn="base" hangingPunct="0">
        <a:spcBef>
          <a:spcPct val="0"/>
        </a:spcBef>
        <a:spcAft>
          <a:spcPct val="0"/>
        </a:spcAft>
        <a:defRPr sz="3300">
          <a:solidFill>
            <a:schemeClr val="tx2"/>
          </a:solidFill>
          <a:latin typeface="Arial" charset="0"/>
          <a:ea typeface="Adobe Heiti Std R" pitchFamily="34" charset="-128"/>
        </a:defRPr>
      </a:lvl4pPr>
      <a:lvl5pPr algn="l" rtl="0" eaLnBrk="0" fontAlgn="base" hangingPunct="0">
        <a:spcBef>
          <a:spcPct val="0"/>
        </a:spcBef>
        <a:spcAft>
          <a:spcPct val="0"/>
        </a:spcAft>
        <a:defRPr sz="3300">
          <a:solidFill>
            <a:schemeClr val="tx2"/>
          </a:solidFill>
          <a:latin typeface="Arial" charset="0"/>
          <a:ea typeface="Adobe Heiti Std R" pitchFamily="34" charset="-128"/>
        </a:defRPr>
      </a:lvl5pPr>
      <a:lvl6pPr marL="457200" algn="l" rtl="0" eaLnBrk="1" fontAlgn="base" hangingPunct="1">
        <a:spcBef>
          <a:spcPct val="0"/>
        </a:spcBef>
        <a:spcAft>
          <a:spcPct val="0"/>
        </a:spcAft>
        <a:defRPr sz="3300">
          <a:solidFill>
            <a:schemeClr val="tx2"/>
          </a:solidFill>
          <a:latin typeface="Arial" charset="0"/>
          <a:ea typeface="Adobe Heiti Std R" pitchFamily="34" charset="-128"/>
        </a:defRPr>
      </a:lvl6pPr>
      <a:lvl7pPr marL="914400" algn="l" rtl="0" eaLnBrk="1" fontAlgn="base" hangingPunct="1">
        <a:spcBef>
          <a:spcPct val="0"/>
        </a:spcBef>
        <a:spcAft>
          <a:spcPct val="0"/>
        </a:spcAft>
        <a:defRPr sz="3300">
          <a:solidFill>
            <a:schemeClr val="tx2"/>
          </a:solidFill>
          <a:latin typeface="Arial" charset="0"/>
          <a:ea typeface="Adobe Heiti Std R" pitchFamily="34" charset="-128"/>
        </a:defRPr>
      </a:lvl7pPr>
      <a:lvl8pPr marL="1371600" algn="l" rtl="0" eaLnBrk="1" fontAlgn="base" hangingPunct="1">
        <a:spcBef>
          <a:spcPct val="0"/>
        </a:spcBef>
        <a:spcAft>
          <a:spcPct val="0"/>
        </a:spcAft>
        <a:defRPr sz="3300">
          <a:solidFill>
            <a:schemeClr val="tx2"/>
          </a:solidFill>
          <a:latin typeface="Arial" charset="0"/>
          <a:ea typeface="Adobe Heiti Std R" pitchFamily="34" charset="-128"/>
        </a:defRPr>
      </a:lvl8pPr>
      <a:lvl9pPr marL="1828800" algn="l" rtl="0" eaLnBrk="1" fontAlgn="base" hangingPunct="1">
        <a:spcBef>
          <a:spcPct val="0"/>
        </a:spcBef>
        <a:spcAft>
          <a:spcPct val="0"/>
        </a:spcAft>
        <a:defRPr sz="3300">
          <a:solidFill>
            <a:schemeClr val="tx2"/>
          </a:solidFill>
          <a:latin typeface="Arial" charset="0"/>
          <a:ea typeface="Adobe Heiti Std R" pitchFamily="34" charset="-128"/>
        </a:defRPr>
      </a:lvl9pPr>
    </p:titleStyle>
    <p:bodyStyle>
      <a:lvl1pPr marL="234950" indent="-234950" algn="l" rtl="0" eaLnBrk="0" fontAlgn="base" hangingPunct="0">
        <a:spcBef>
          <a:spcPts val="600"/>
        </a:spcBef>
        <a:spcAft>
          <a:spcPts val="600"/>
        </a:spcAft>
        <a:buClr>
          <a:schemeClr val="accent1"/>
        </a:buClr>
        <a:buFont typeface="Wingdings" pitchFamily="2" charset="2"/>
        <a:buChar char="§"/>
        <a:defRPr sz="2400">
          <a:solidFill>
            <a:schemeClr val="tx1"/>
          </a:solidFill>
          <a:latin typeface="Verdana" pitchFamily="34" charset="0"/>
          <a:ea typeface="+mn-ea"/>
          <a:cs typeface="+mn-cs"/>
        </a:defRPr>
      </a:lvl1pPr>
      <a:lvl2pPr marL="692150" indent="-234950" algn="l" rtl="0" eaLnBrk="0" fontAlgn="base" hangingPunct="0">
        <a:spcBef>
          <a:spcPts val="0"/>
        </a:spcBef>
        <a:spcAft>
          <a:spcPct val="0"/>
        </a:spcAft>
        <a:buClr>
          <a:schemeClr val="accent1"/>
        </a:buClr>
        <a:buFont typeface="Arial" pitchFamily="34" charset="0"/>
        <a:buChar char="•"/>
        <a:defRPr sz="2000">
          <a:solidFill>
            <a:schemeClr val="accent5"/>
          </a:solidFill>
          <a:latin typeface="Verdana" pitchFamily="34" charset="0"/>
        </a:defRPr>
      </a:lvl2pPr>
      <a:lvl3pPr marL="1143000" indent="-228600" algn="l" rtl="0" eaLnBrk="0" fontAlgn="base" hangingPunct="0">
        <a:spcBef>
          <a:spcPts val="300"/>
        </a:spcBef>
        <a:spcAft>
          <a:spcPct val="0"/>
        </a:spcAft>
        <a:buClr>
          <a:schemeClr val="accent1"/>
        </a:buClr>
        <a:buFont typeface="Arial" pitchFamily="34" charset="0"/>
        <a:buChar char="‒"/>
        <a:defRPr sz="1800">
          <a:solidFill>
            <a:schemeClr val="accent5"/>
          </a:solidFill>
          <a:latin typeface="Verdana" pitchFamily="34" charset="0"/>
        </a:defRPr>
      </a:lvl3pPr>
      <a:lvl4pPr marL="1600200" indent="-228600" algn="l" rtl="0" eaLnBrk="0" fontAlgn="base" hangingPunct="0">
        <a:spcBef>
          <a:spcPts val="300"/>
        </a:spcBef>
        <a:spcAft>
          <a:spcPct val="0"/>
        </a:spcAft>
        <a:buClr>
          <a:schemeClr val="accent1"/>
        </a:buClr>
        <a:buFont typeface="Arial" pitchFamily="34" charset="0"/>
        <a:buChar char="•"/>
        <a:defRPr sz="1600">
          <a:solidFill>
            <a:schemeClr val="accent5"/>
          </a:solidFill>
          <a:latin typeface="Verdana" pitchFamily="34" charset="0"/>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rgbClr val="002D56"/>
          </a:solidFill>
          <a:latin typeface="+mn-lt"/>
        </a:defRPr>
      </a:lvl6pPr>
      <a:lvl7pPr marL="2971800" indent="-228600" algn="l" rtl="0" eaLnBrk="1" fontAlgn="base" hangingPunct="1">
        <a:spcBef>
          <a:spcPct val="20000"/>
        </a:spcBef>
        <a:spcAft>
          <a:spcPct val="0"/>
        </a:spcAft>
        <a:buChar char="»"/>
        <a:defRPr sz="2000">
          <a:solidFill>
            <a:srgbClr val="002D56"/>
          </a:solidFill>
          <a:latin typeface="+mn-lt"/>
        </a:defRPr>
      </a:lvl7pPr>
      <a:lvl8pPr marL="3429000" indent="-228600" algn="l" rtl="0" eaLnBrk="1" fontAlgn="base" hangingPunct="1">
        <a:spcBef>
          <a:spcPct val="20000"/>
        </a:spcBef>
        <a:spcAft>
          <a:spcPct val="0"/>
        </a:spcAft>
        <a:buChar char="»"/>
        <a:defRPr sz="2000">
          <a:solidFill>
            <a:srgbClr val="002D56"/>
          </a:solidFill>
          <a:latin typeface="+mn-lt"/>
        </a:defRPr>
      </a:lvl8pPr>
      <a:lvl9pPr marL="3886200" indent="-228600" algn="l" rtl="0" eaLnBrk="1" fontAlgn="base" hangingPunct="1">
        <a:spcBef>
          <a:spcPct val="20000"/>
        </a:spcBef>
        <a:spcAft>
          <a:spcPct val="0"/>
        </a:spcAft>
        <a:buChar char="»"/>
        <a:defRPr sz="2000">
          <a:solidFill>
            <a:srgbClr val="002D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inne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4" name="Picture 3"/>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8257784" y="0"/>
            <a:ext cx="886216" cy="980162"/>
          </a:xfrm>
          <a:prstGeom prst="rect">
            <a:avLst/>
          </a:prstGeom>
        </p:spPr>
      </p:pic>
      <p:sp>
        <p:nvSpPr>
          <p:cNvPr id="1027" name="Rectangle 2"/>
          <p:cNvSpPr>
            <a:spLocks noGrp="1" noChangeArrowheads="1"/>
          </p:cNvSpPr>
          <p:nvPr>
            <p:ph type="title"/>
          </p:nvPr>
        </p:nvSpPr>
        <p:spPr bwMode="white">
          <a:xfrm>
            <a:off x="228600" y="141642"/>
            <a:ext cx="8001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228600" y="1143000"/>
            <a:ext cx="8669338"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0" name="Rectangle 6"/>
          <p:cNvSpPr>
            <a:spLocks noGrp="1" noChangeArrowheads="1"/>
          </p:cNvSpPr>
          <p:nvPr>
            <p:ph type="sldNum" sz="quarter" idx="4"/>
          </p:nvPr>
        </p:nvSpPr>
        <p:spPr bwMode="auto">
          <a:xfrm>
            <a:off x="76199" y="6629400"/>
            <a:ext cx="470212" cy="2550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Verdana" pitchFamily="34" charset="0"/>
              </a:defRPr>
            </a:lvl1pPr>
          </a:lstStyle>
          <a:p>
            <a:pPr>
              <a:defRPr/>
            </a:pPr>
            <a:fld id="{9AECA916-74D2-4835-8779-FF813D639025}" type="slidenum">
              <a:rPr lang="en-US" smtClean="0">
                <a:solidFill>
                  <a:srgbClr val="FFFFFF"/>
                </a:solidFill>
              </a:rPr>
              <a:pPr>
                <a:defRPr/>
              </a:pPr>
              <a:t>‹#›</a:t>
            </a:fld>
            <a:endParaRPr lang="en-US" dirty="0">
              <a:solidFill>
                <a:srgbClr val="FFFFFF"/>
              </a:solidFill>
            </a:endParaRPr>
          </a:p>
        </p:txBody>
      </p:sp>
      <p:sp>
        <p:nvSpPr>
          <p:cNvPr id="10" name="Rectangle 5"/>
          <p:cNvSpPr txBox="1">
            <a:spLocks noChangeArrowheads="1"/>
          </p:cNvSpPr>
          <p:nvPr userDrawn="1"/>
        </p:nvSpPr>
        <p:spPr bwMode="auto">
          <a:xfrm>
            <a:off x="6757643" y="6621780"/>
            <a:ext cx="2126584" cy="2626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Arial" charset="0"/>
              </a:defRPr>
            </a:lvl1pPr>
          </a:lstStyle>
          <a:p>
            <a:pPr>
              <a:defRPr/>
            </a:pPr>
            <a:r>
              <a:rPr lang="en-US" dirty="0" smtClean="0">
                <a:solidFill>
                  <a:srgbClr val="FFFFFF"/>
                </a:solidFill>
                <a:latin typeface="Verdana" pitchFamily="34" charset="0"/>
              </a:rPr>
              <a:t>Calypso Confidential</a:t>
            </a:r>
            <a:endParaRPr lang="en-US" dirty="0">
              <a:solidFill>
                <a:srgbClr val="FFFFFF"/>
              </a:solidFill>
              <a:latin typeface="Verdana" pitchFamily="34" charset="0"/>
            </a:endParaRPr>
          </a:p>
        </p:txBody>
      </p:sp>
      <p:pic>
        <p:nvPicPr>
          <p:cNvPr id="2" name="Picture 1"/>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257784" y="272454"/>
            <a:ext cx="670014" cy="532537"/>
          </a:xfrm>
          <a:prstGeom prst="rect">
            <a:avLst/>
          </a:prstGeom>
        </p:spPr>
      </p:pic>
    </p:spTree>
    <p:extLst>
      <p:ext uri="{BB962C8B-B14F-4D97-AF65-F5344CB8AC3E}">
        <p14:creationId xmlns:p14="http://schemas.microsoft.com/office/powerpoint/2010/main" val="3876620075"/>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300">
          <a:solidFill>
            <a:schemeClr val="bg1"/>
          </a:solidFill>
          <a:latin typeface="Verdana" pitchFamily="34" charset="0"/>
          <a:ea typeface="+mj-ea"/>
          <a:cs typeface="+mj-cs"/>
        </a:defRPr>
      </a:lvl1pPr>
      <a:lvl2pPr algn="l" rtl="0" eaLnBrk="0" fontAlgn="base" hangingPunct="0">
        <a:spcBef>
          <a:spcPct val="0"/>
        </a:spcBef>
        <a:spcAft>
          <a:spcPct val="0"/>
        </a:spcAft>
        <a:defRPr sz="3300">
          <a:solidFill>
            <a:schemeClr val="tx2"/>
          </a:solidFill>
          <a:latin typeface="Arial" charset="0"/>
          <a:ea typeface="Adobe Heiti Std R" pitchFamily="34" charset="-128"/>
        </a:defRPr>
      </a:lvl2pPr>
      <a:lvl3pPr algn="l" rtl="0" eaLnBrk="0" fontAlgn="base" hangingPunct="0">
        <a:spcBef>
          <a:spcPct val="0"/>
        </a:spcBef>
        <a:spcAft>
          <a:spcPct val="0"/>
        </a:spcAft>
        <a:defRPr sz="3300">
          <a:solidFill>
            <a:schemeClr val="tx2"/>
          </a:solidFill>
          <a:latin typeface="Arial" charset="0"/>
          <a:ea typeface="Adobe Heiti Std R" pitchFamily="34" charset="-128"/>
        </a:defRPr>
      </a:lvl3pPr>
      <a:lvl4pPr algn="l" rtl="0" eaLnBrk="0" fontAlgn="base" hangingPunct="0">
        <a:spcBef>
          <a:spcPct val="0"/>
        </a:spcBef>
        <a:spcAft>
          <a:spcPct val="0"/>
        </a:spcAft>
        <a:defRPr sz="3300">
          <a:solidFill>
            <a:schemeClr val="tx2"/>
          </a:solidFill>
          <a:latin typeface="Arial" charset="0"/>
          <a:ea typeface="Adobe Heiti Std R" pitchFamily="34" charset="-128"/>
        </a:defRPr>
      </a:lvl4pPr>
      <a:lvl5pPr algn="l" rtl="0" eaLnBrk="0" fontAlgn="base" hangingPunct="0">
        <a:spcBef>
          <a:spcPct val="0"/>
        </a:spcBef>
        <a:spcAft>
          <a:spcPct val="0"/>
        </a:spcAft>
        <a:defRPr sz="3300">
          <a:solidFill>
            <a:schemeClr val="tx2"/>
          </a:solidFill>
          <a:latin typeface="Arial" charset="0"/>
          <a:ea typeface="Adobe Heiti Std R" pitchFamily="34" charset="-128"/>
        </a:defRPr>
      </a:lvl5pPr>
      <a:lvl6pPr marL="457200" algn="l" rtl="0" eaLnBrk="1" fontAlgn="base" hangingPunct="1">
        <a:spcBef>
          <a:spcPct val="0"/>
        </a:spcBef>
        <a:spcAft>
          <a:spcPct val="0"/>
        </a:spcAft>
        <a:defRPr sz="3300">
          <a:solidFill>
            <a:schemeClr val="tx2"/>
          </a:solidFill>
          <a:latin typeface="Arial" charset="0"/>
          <a:ea typeface="Adobe Heiti Std R" pitchFamily="34" charset="-128"/>
        </a:defRPr>
      </a:lvl6pPr>
      <a:lvl7pPr marL="914400" algn="l" rtl="0" eaLnBrk="1" fontAlgn="base" hangingPunct="1">
        <a:spcBef>
          <a:spcPct val="0"/>
        </a:spcBef>
        <a:spcAft>
          <a:spcPct val="0"/>
        </a:spcAft>
        <a:defRPr sz="3300">
          <a:solidFill>
            <a:schemeClr val="tx2"/>
          </a:solidFill>
          <a:latin typeface="Arial" charset="0"/>
          <a:ea typeface="Adobe Heiti Std R" pitchFamily="34" charset="-128"/>
        </a:defRPr>
      </a:lvl7pPr>
      <a:lvl8pPr marL="1371600" algn="l" rtl="0" eaLnBrk="1" fontAlgn="base" hangingPunct="1">
        <a:spcBef>
          <a:spcPct val="0"/>
        </a:spcBef>
        <a:spcAft>
          <a:spcPct val="0"/>
        </a:spcAft>
        <a:defRPr sz="3300">
          <a:solidFill>
            <a:schemeClr val="tx2"/>
          </a:solidFill>
          <a:latin typeface="Arial" charset="0"/>
          <a:ea typeface="Adobe Heiti Std R" pitchFamily="34" charset="-128"/>
        </a:defRPr>
      </a:lvl8pPr>
      <a:lvl9pPr marL="1828800" algn="l" rtl="0" eaLnBrk="1" fontAlgn="base" hangingPunct="1">
        <a:spcBef>
          <a:spcPct val="0"/>
        </a:spcBef>
        <a:spcAft>
          <a:spcPct val="0"/>
        </a:spcAft>
        <a:defRPr sz="3300">
          <a:solidFill>
            <a:schemeClr val="tx2"/>
          </a:solidFill>
          <a:latin typeface="Arial" charset="0"/>
          <a:ea typeface="Adobe Heiti Std R" pitchFamily="34" charset="-128"/>
        </a:defRPr>
      </a:lvl9pPr>
    </p:titleStyle>
    <p:bodyStyle>
      <a:lvl1pPr marL="234950" indent="-234950" algn="l" rtl="0" eaLnBrk="0" fontAlgn="base" hangingPunct="0">
        <a:spcBef>
          <a:spcPts val="600"/>
        </a:spcBef>
        <a:spcAft>
          <a:spcPts val="600"/>
        </a:spcAft>
        <a:buClr>
          <a:schemeClr val="accent1"/>
        </a:buClr>
        <a:buFont typeface="Wingdings" pitchFamily="2" charset="2"/>
        <a:buChar char="§"/>
        <a:defRPr sz="2400">
          <a:solidFill>
            <a:schemeClr val="tx1"/>
          </a:solidFill>
          <a:latin typeface="Verdana" pitchFamily="34" charset="0"/>
          <a:ea typeface="+mn-ea"/>
          <a:cs typeface="+mn-cs"/>
        </a:defRPr>
      </a:lvl1pPr>
      <a:lvl2pPr marL="692150" indent="-234950" algn="l" rtl="0" eaLnBrk="0" fontAlgn="base" hangingPunct="0">
        <a:spcBef>
          <a:spcPts val="0"/>
        </a:spcBef>
        <a:spcAft>
          <a:spcPct val="0"/>
        </a:spcAft>
        <a:buClr>
          <a:schemeClr val="accent1"/>
        </a:buClr>
        <a:buFont typeface="Arial" pitchFamily="34" charset="0"/>
        <a:buChar char="•"/>
        <a:defRPr sz="2000">
          <a:solidFill>
            <a:schemeClr val="accent5"/>
          </a:solidFill>
          <a:latin typeface="Verdana" pitchFamily="34" charset="0"/>
        </a:defRPr>
      </a:lvl2pPr>
      <a:lvl3pPr marL="1143000" indent="-228600" algn="l" rtl="0" eaLnBrk="0" fontAlgn="base" hangingPunct="0">
        <a:spcBef>
          <a:spcPts val="300"/>
        </a:spcBef>
        <a:spcAft>
          <a:spcPct val="0"/>
        </a:spcAft>
        <a:buClr>
          <a:schemeClr val="accent1"/>
        </a:buClr>
        <a:buFont typeface="Arial" pitchFamily="34" charset="0"/>
        <a:buChar char="‒"/>
        <a:defRPr sz="1800">
          <a:solidFill>
            <a:schemeClr val="accent5"/>
          </a:solidFill>
          <a:latin typeface="Verdana" pitchFamily="34" charset="0"/>
        </a:defRPr>
      </a:lvl3pPr>
      <a:lvl4pPr marL="1600200" indent="-228600" algn="l" rtl="0" eaLnBrk="0" fontAlgn="base" hangingPunct="0">
        <a:spcBef>
          <a:spcPts val="300"/>
        </a:spcBef>
        <a:spcAft>
          <a:spcPct val="0"/>
        </a:spcAft>
        <a:buClr>
          <a:schemeClr val="accent1"/>
        </a:buClr>
        <a:buFont typeface="Arial" pitchFamily="34" charset="0"/>
        <a:buChar char="•"/>
        <a:defRPr sz="1600">
          <a:solidFill>
            <a:schemeClr val="accent5"/>
          </a:solidFill>
          <a:latin typeface="Verdana" pitchFamily="34" charset="0"/>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rgbClr val="002D56"/>
          </a:solidFill>
          <a:latin typeface="+mn-lt"/>
        </a:defRPr>
      </a:lvl6pPr>
      <a:lvl7pPr marL="2971800" indent="-228600" algn="l" rtl="0" eaLnBrk="1" fontAlgn="base" hangingPunct="1">
        <a:spcBef>
          <a:spcPct val="20000"/>
        </a:spcBef>
        <a:spcAft>
          <a:spcPct val="0"/>
        </a:spcAft>
        <a:buChar char="»"/>
        <a:defRPr sz="2000">
          <a:solidFill>
            <a:srgbClr val="002D56"/>
          </a:solidFill>
          <a:latin typeface="+mn-lt"/>
        </a:defRPr>
      </a:lvl7pPr>
      <a:lvl8pPr marL="3429000" indent="-228600" algn="l" rtl="0" eaLnBrk="1" fontAlgn="base" hangingPunct="1">
        <a:spcBef>
          <a:spcPct val="20000"/>
        </a:spcBef>
        <a:spcAft>
          <a:spcPct val="0"/>
        </a:spcAft>
        <a:buChar char="»"/>
        <a:defRPr sz="2000">
          <a:solidFill>
            <a:srgbClr val="002D56"/>
          </a:solidFill>
          <a:latin typeface="+mn-lt"/>
        </a:defRPr>
      </a:lvl8pPr>
      <a:lvl9pPr marL="3886200" indent="-228600" algn="l" rtl="0" eaLnBrk="1" fontAlgn="base" hangingPunct="1">
        <a:spcBef>
          <a:spcPct val="20000"/>
        </a:spcBef>
        <a:spcAft>
          <a:spcPct val="0"/>
        </a:spcAft>
        <a:buChar char="»"/>
        <a:defRPr sz="2000">
          <a:solidFill>
            <a:srgbClr val="002D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inne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4" name="Picture 3"/>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8257784" y="0"/>
            <a:ext cx="886216" cy="980162"/>
          </a:xfrm>
          <a:prstGeom prst="rect">
            <a:avLst/>
          </a:prstGeom>
        </p:spPr>
      </p:pic>
      <p:sp>
        <p:nvSpPr>
          <p:cNvPr id="1027" name="Rectangle 2"/>
          <p:cNvSpPr>
            <a:spLocks noGrp="1" noChangeArrowheads="1"/>
          </p:cNvSpPr>
          <p:nvPr>
            <p:ph type="title"/>
          </p:nvPr>
        </p:nvSpPr>
        <p:spPr bwMode="white">
          <a:xfrm>
            <a:off x="228600" y="141642"/>
            <a:ext cx="8001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228600" y="1143000"/>
            <a:ext cx="8669338"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0" name="Rectangle 6"/>
          <p:cNvSpPr>
            <a:spLocks noGrp="1" noChangeArrowheads="1"/>
          </p:cNvSpPr>
          <p:nvPr>
            <p:ph type="sldNum" sz="quarter" idx="4"/>
          </p:nvPr>
        </p:nvSpPr>
        <p:spPr bwMode="auto">
          <a:xfrm>
            <a:off x="76199" y="6629400"/>
            <a:ext cx="470212" cy="2550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Verdana" pitchFamily="34" charset="0"/>
              </a:defRPr>
            </a:lvl1pPr>
          </a:lstStyle>
          <a:p>
            <a:pPr>
              <a:defRPr/>
            </a:pPr>
            <a:fld id="{9AECA916-74D2-4835-8779-FF813D639025}" type="slidenum">
              <a:rPr lang="en-US" smtClean="0">
                <a:solidFill>
                  <a:srgbClr val="FFFFFF"/>
                </a:solidFill>
              </a:rPr>
              <a:pPr>
                <a:defRPr/>
              </a:pPr>
              <a:t>‹#›</a:t>
            </a:fld>
            <a:endParaRPr lang="en-US" dirty="0">
              <a:solidFill>
                <a:srgbClr val="FFFFFF"/>
              </a:solidFill>
            </a:endParaRPr>
          </a:p>
        </p:txBody>
      </p:sp>
      <p:sp>
        <p:nvSpPr>
          <p:cNvPr id="10" name="Rectangle 5"/>
          <p:cNvSpPr txBox="1">
            <a:spLocks noChangeArrowheads="1"/>
          </p:cNvSpPr>
          <p:nvPr userDrawn="1"/>
        </p:nvSpPr>
        <p:spPr bwMode="auto">
          <a:xfrm>
            <a:off x="6757643" y="6621780"/>
            <a:ext cx="2126584" cy="2626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Arial" charset="0"/>
              </a:defRPr>
            </a:lvl1pPr>
          </a:lstStyle>
          <a:p>
            <a:pPr>
              <a:defRPr/>
            </a:pPr>
            <a:r>
              <a:rPr lang="en-US" dirty="0" smtClean="0">
                <a:solidFill>
                  <a:srgbClr val="FFFFFF"/>
                </a:solidFill>
                <a:latin typeface="Verdana" pitchFamily="34" charset="0"/>
              </a:rPr>
              <a:t>Calypso Confidential</a:t>
            </a:r>
            <a:endParaRPr lang="en-US" dirty="0">
              <a:solidFill>
                <a:srgbClr val="FFFFFF"/>
              </a:solidFill>
              <a:latin typeface="Verdana" pitchFamily="34" charset="0"/>
            </a:endParaRPr>
          </a:p>
        </p:txBody>
      </p:sp>
      <p:pic>
        <p:nvPicPr>
          <p:cNvPr id="2" name="Picture 1"/>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257784" y="272454"/>
            <a:ext cx="670014" cy="532537"/>
          </a:xfrm>
          <a:prstGeom prst="rect">
            <a:avLst/>
          </a:prstGeom>
        </p:spPr>
      </p:pic>
    </p:spTree>
    <p:extLst>
      <p:ext uri="{BB962C8B-B14F-4D97-AF65-F5344CB8AC3E}">
        <p14:creationId xmlns:p14="http://schemas.microsoft.com/office/powerpoint/2010/main" val="1607805968"/>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300">
          <a:solidFill>
            <a:schemeClr val="bg1"/>
          </a:solidFill>
          <a:latin typeface="Verdana" pitchFamily="34" charset="0"/>
          <a:ea typeface="+mj-ea"/>
          <a:cs typeface="+mj-cs"/>
        </a:defRPr>
      </a:lvl1pPr>
      <a:lvl2pPr algn="l" rtl="0" eaLnBrk="0" fontAlgn="base" hangingPunct="0">
        <a:spcBef>
          <a:spcPct val="0"/>
        </a:spcBef>
        <a:spcAft>
          <a:spcPct val="0"/>
        </a:spcAft>
        <a:defRPr sz="3300">
          <a:solidFill>
            <a:schemeClr val="tx2"/>
          </a:solidFill>
          <a:latin typeface="Arial" charset="0"/>
          <a:ea typeface="Adobe Heiti Std R" pitchFamily="34" charset="-128"/>
        </a:defRPr>
      </a:lvl2pPr>
      <a:lvl3pPr algn="l" rtl="0" eaLnBrk="0" fontAlgn="base" hangingPunct="0">
        <a:spcBef>
          <a:spcPct val="0"/>
        </a:spcBef>
        <a:spcAft>
          <a:spcPct val="0"/>
        </a:spcAft>
        <a:defRPr sz="3300">
          <a:solidFill>
            <a:schemeClr val="tx2"/>
          </a:solidFill>
          <a:latin typeface="Arial" charset="0"/>
          <a:ea typeface="Adobe Heiti Std R" pitchFamily="34" charset="-128"/>
        </a:defRPr>
      </a:lvl3pPr>
      <a:lvl4pPr algn="l" rtl="0" eaLnBrk="0" fontAlgn="base" hangingPunct="0">
        <a:spcBef>
          <a:spcPct val="0"/>
        </a:spcBef>
        <a:spcAft>
          <a:spcPct val="0"/>
        </a:spcAft>
        <a:defRPr sz="3300">
          <a:solidFill>
            <a:schemeClr val="tx2"/>
          </a:solidFill>
          <a:latin typeface="Arial" charset="0"/>
          <a:ea typeface="Adobe Heiti Std R" pitchFamily="34" charset="-128"/>
        </a:defRPr>
      </a:lvl4pPr>
      <a:lvl5pPr algn="l" rtl="0" eaLnBrk="0" fontAlgn="base" hangingPunct="0">
        <a:spcBef>
          <a:spcPct val="0"/>
        </a:spcBef>
        <a:spcAft>
          <a:spcPct val="0"/>
        </a:spcAft>
        <a:defRPr sz="3300">
          <a:solidFill>
            <a:schemeClr val="tx2"/>
          </a:solidFill>
          <a:latin typeface="Arial" charset="0"/>
          <a:ea typeface="Adobe Heiti Std R" pitchFamily="34" charset="-128"/>
        </a:defRPr>
      </a:lvl5pPr>
      <a:lvl6pPr marL="457200" algn="l" rtl="0" eaLnBrk="1" fontAlgn="base" hangingPunct="1">
        <a:spcBef>
          <a:spcPct val="0"/>
        </a:spcBef>
        <a:spcAft>
          <a:spcPct val="0"/>
        </a:spcAft>
        <a:defRPr sz="3300">
          <a:solidFill>
            <a:schemeClr val="tx2"/>
          </a:solidFill>
          <a:latin typeface="Arial" charset="0"/>
          <a:ea typeface="Adobe Heiti Std R" pitchFamily="34" charset="-128"/>
        </a:defRPr>
      </a:lvl6pPr>
      <a:lvl7pPr marL="914400" algn="l" rtl="0" eaLnBrk="1" fontAlgn="base" hangingPunct="1">
        <a:spcBef>
          <a:spcPct val="0"/>
        </a:spcBef>
        <a:spcAft>
          <a:spcPct val="0"/>
        </a:spcAft>
        <a:defRPr sz="3300">
          <a:solidFill>
            <a:schemeClr val="tx2"/>
          </a:solidFill>
          <a:latin typeface="Arial" charset="0"/>
          <a:ea typeface="Adobe Heiti Std R" pitchFamily="34" charset="-128"/>
        </a:defRPr>
      </a:lvl7pPr>
      <a:lvl8pPr marL="1371600" algn="l" rtl="0" eaLnBrk="1" fontAlgn="base" hangingPunct="1">
        <a:spcBef>
          <a:spcPct val="0"/>
        </a:spcBef>
        <a:spcAft>
          <a:spcPct val="0"/>
        </a:spcAft>
        <a:defRPr sz="3300">
          <a:solidFill>
            <a:schemeClr val="tx2"/>
          </a:solidFill>
          <a:latin typeface="Arial" charset="0"/>
          <a:ea typeface="Adobe Heiti Std R" pitchFamily="34" charset="-128"/>
        </a:defRPr>
      </a:lvl8pPr>
      <a:lvl9pPr marL="1828800" algn="l" rtl="0" eaLnBrk="1" fontAlgn="base" hangingPunct="1">
        <a:spcBef>
          <a:spcPct val="0"/>
        </a:spcBef>
        <a:spcAft>
          <a:spcPct val="0"/>
        </a:spcAft>
        <a:defRPr sz="3300">
          <a:solidFill>
            <a:schemeClr val="tx2"/>
          </a:solidFill>
          <a:latin typeface="Arial" charset="0"/>
          <a:ea typeface="Adobe Heiti Std R" pitchFamily="34" charset="-128"/>
        </a:defRPr>
      </a:lvl9pPr>
    </p:titleStyle>
    <p:bodyStyle>
      <a:lvl1pPr marL="234950" indent="-234950" algn="l" rtl="0" eaLnBrk="0" fontAlgn="base" hangingPunct="0">
        <a:spcBef>
          <a:spcPts val="600"/>
        </a:spcBef>
        <a:spcAft>
          <a:spcPts val="600"/>
        </a:spcAft>
        <a:buClr>
          <a:schemeClr val="accent1"/>
        </a:buClr>
        <a:buFont typeface="Wingdings" pitchFamily="2" charset="2"/>
        <a:buChar char="§"/>
        <a:defRPr sz="2400">
          <a:solidFill>
            <a:schemeClr val="tx1"/>
          </a:solidFill>
          <a:latin typeface="Verdana" pitchFamily="34" charset="0"/>
          <a:ea typeface="+mn-ea"/>
          <a:cs typeface="+mn-cs"/>
        </a:defRPr>
      </a:lvl1pPr>
      <a:lvl2pPr marL="692150" indent="-234950" algn="l" rtl="0" eaLnBrk="0" fontAlgn="base" hangingPunct="0">
        <a:spcBef>
          <a:spcPts val="0"/>
        </a:spcBef>
        <a:spcAft>
          <a:spcPct val="0"/>
        </a:spcAft>
        <a:buClr>
          <a:schemeClr val="accent1"/>
        </a:buClr>
        <a:buFont typeface="Arial" pitchFamily="34" charset="0"/>
        <a:buChar char="•"/>
        <a:defRPr sz="2000">
          <a:solidFill>
            <a:schemeClr val="accent5"/>
          </a:solidFill>
          <a:latin typeface="Verdana" pitchFamily="34" charset="0"/>
        </a:defRPr>
      </a:lvl2pPr>
      <a:lvl3pPr marL="1143000" indent="-228600" algn="l" rtl="0" eaLnBrk="0" fontAlgn="base" hangingPunct="0">
        <a:spcBef>
          <a:spcPts val="300"/>
        </a:spcBef>
        <a:spcAft>
          <a:spcPct val="0"/>
        </a:spcAft>
        <a:buClr>
          <a:schemeClr val="accent1"/>
        </a:buClr>
        <a:buFont typeface="Arial" pitchFamily="34" charset="0"/>
        <a:buChar char="‒"/>
        <a:defRPr sz="1800">
          <a:solidFill>
            <a:schemeClr val="accent5"/>
          </a:solidFill>
          <a:latin typeface="Verdana" pitchFamily="34" charset="0"/>
        </a:defRPr>
      </a:lvl3pPr>
      <a:lvl4pPr marL="1600200" indent="-228600" algn="l" rtl="0" eaLnBrk="0" fontAlgn="base" hangingPunct="0">
        <a:spcBef>
          <a:spcPts val="300"/>
        </a:spcBef>
        <a:spcAft>
          <a:spcPct val="0"/>
        </a:spcAft>
        <a:buClr>
          <a:schemeClr val="accent1"/>
        </a:buClr>
        <a:buFont typeface="Arial" pitchFamily="34" charset="0"/>
        <a:buChar char="•"/>
        <a:defRPr sz="1600">
          <a:solidFill>
            <a:schemeClr val="accent5"/>
          </a:solidFill>
          <a:latin typeface="Verdana" pitchFamily="34" charset="0"/>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rgbClr val="002D56"/>
          </a:solidFill>
          <a:latin typeface="+mn-lt"/>
        </a:defRPr>
      </a:lvl6pPr>
      <a:lvl7pPr marL="2971800" indent="-228600" algn="l" rtl="0" eaLnBrk="1" fontAlgn="base" hangingPunct="1">
        <a:spcBef>
          <a:spcPct val="20000"/>
        </a:spcBef>
        <a:spcAft>
          <a:spcPct val="0"/>
        </a:spcAft>
        <a:buChar char="»"/>
        <a:defRPr sz="2000">
          <a:solidFill>
            <a:srgbClr val="002D56"/>
          </a:solidFill>
          <a:latin typeface="+mn-lt"/>
        </a:defRPr>
      </a:lvl7pPr>
      <a:lvl8pPr marL="3429000" indent="-228600" algn="l" rtl="0" eaLnBrk="1" fontAlgn="base" hangingPunct="1">
        <a:spcBef>
          <a:spcPct val="20000"/>
        </a:spcBef>
        <a:spcAft>
          <a:spcPct val="0"/>
        </a:spcAft>
        <a:buChar char="»"/>
        <a:defRPr sz="2000">
          <a:solidFill>
            <a:srgbClr val="002D56"/>
          </a:solidFill>
          <a:latin typeface="+mn-lt"/>
        </a:defRPr>
      </a:lvl8pPr>
      <a:lvl9pPr marL="3886200" indent="-228600" algn="l" rtl="0" eaLnBrk="1" fontAlgn="base" hangingPunct="1">
        <a:spcBef>
          <a:spcPct val="20000"/>
        </a:spcBef>
        <a:spcAft>
          <a:spcPct val="0"/>
        </a:spcAft>
        <a:buChar char="»"/>
        <a:defRPr sz="2000">
          <a:solidFill>
            <a:srgbClr val="002D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inne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4" name="Picture 3"/>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8257784" y="0"/>
            <a:ext cx="886216" cy="980162"/>
          </a:xfrm>
          <a:prstGeom prst="rect">
            <a:avLst/>
          </a:prstGeom>
        </p:spPr>
      </p:pic>
      <p:sp>
        <p:nvSpPr>
          <p:cNvPr id="1027" name="Rectangle 2"/>
          <p:cNvSpPr>
            <a:spLocks noGrp="1" noChangeArrowheads="1"/>
          </p:cNvSpPr>
          <p:nvPr>
            <p:ph type="title"/>
          </p:nvPr>
        </p:nvSpPr>
        <p:spPr bwMode="white">
          <a:xfrm>
            <a:off x="228600" y="141642"/>
            <a:ext cx="8001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228600" y="1143000"/>
            <a:ext cx="8669338"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0" name="Rectangle 6"/>
          <p:cNvSpPr>
            <a:spLocks noGrp="1" noChangeArrowheads="1"/>
          </p:cNvSpPr>
          <p:nvPr>
            <p:ph type="sldNum" sz="quarter" idx="4"/>
          </p:nvPr>
        </p:nvSpPr>
        <p:spPr bwMode="auto">
          <a:xfrm>
            <a:off x="76199" y="6629400"/>
            <a:ext cx="470212" cy="2550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Verdana" pitchFamily="34" charset="0"/>
              </a:defRPr>
            </a:lvl1pPr>
          </a:lstStyle>
          <a:p>
            <a:pPr>
              <a:defRPr/>
            </a:pPr>
            <a:fld id="{9AECA916-74D2-4835-8779-FF813D639025}" type="slidenum">
              <a:rPr lang="en-US" smtClean="0">
                <a:solidFill>
                  <a:srgbClr val="FFFFFF"/>
                </a:solidFill>
              </a:rPr>
              <a:pPr>
                <a:defRPr/>
              </a:pPr>
              <a:t>‹#›</a:t>
            </a:fld>
            <a:endParaRPr lang="en-US" dirty="0">
              <a:solidFill>
                <a:srgbClr val="FFFFFF"/>
              </a:solidFill>
            </a:endParaRPr>
          </a:p>
        </p:txBody>
      </p:sp>
      <p:sp>
        <p:nvSpPr>
          <p:cNvPr id="10" name="Rectangle 5"/>
          <p:cNvSpPr txBox="1">
            <a:spLocks noChangeArrowheads="1"/>
          </p:cNvSpPr>
          <p:nvPr userDrawn="1"/>
        </p:nvSpPr>
        <p:spPr bwMode="auto">
          <a:xfrm>
            <a:off x="6757643" y="6621780"/>
            <a:ext cx="2126584" cy="2626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Arial" charset="0"/>
              </a:defRPr>
            </a:lvl1pPr>
          </a:lstStyle>
          <a:p>
            <a:pPr>
              <a:defRPr/>
            </a:pPr>
            <a:r>
              <a:rPr lang="en-US" dirty="0" smtClean="0">
                <a:solidFill>
                  <a:srgbClr val="FFFFFF"/>
                </a:solidFill>
                <a:latin typeface="Verdana" pitchFamily="34" charset="0"/>
              </a:rPr>
              <a:t>Calypso Confidential</a:t>
            </a:r>
            <a:endParaRPr lang="en-US" dirty="0">
              <a:solidFill>
                <a:srgbClr val="FFFFFF"/>
              </a:solidFill>
              <a:latin typeface="Verdana" pitchFamily="34" charset="0"/>
            </a:endParaRPr>
          </a:p>
        </p:txBody>
      </p:sp>
      <p:pic>
        <p:nvPicPr>
          <p:cNvPr id="2" name="Picture 1"/>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257784" y="272454"/>
            <a:ext cx="670014" cy="532537"/>
          </a:xfrm>
          <a:prstGeom prst="rect">
            <a:avLst/>
          </a:prstGeom>
        </p:spPr>
      </p:pic>
    </p:spTree>
    <p:extLst>
      <p:ext uri="{BB962C8B-B14F-4D97-AF65-F5344CB8AC3E}">
        <p14:creationId xmlns:p14="http://schemas.microsoft.com/office/powerpoint/2010/main" val="353761685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300">
          <a:solidFill>
            <a:schemeClr val="bg1"/>
          </a:solidFill>
          <a:latin typeface="Verdana" pitchFamily="34" charset="0"/>
          <a:ea typeface="+mj-ea"/>
          <a:cs typeface="+mj-cs"/>
        </a:defRPr>
      </a:lvl1pPr>
      <a:lvl2pPr algn="l" rtl="0" eaLnBrk="0" fontAlgn="base" hangingPunct="0">
        <a:spcBef>
          <a:spcPct val="0"/>
        </a:spcBef>
        <a:spcAft>
          <a:spcPct val="0"/>
        </a:spcAft>
        <a:defRPr sz="3300">
          <a:solidFill>
            <a:schemeClr val="tx2"/>
          </a:solidFill>
          <a:latin typeface="Arial" charset="0"/>
          <a:ea typeface="Adobe Heiti Std R" pitchFamily="34" charset="-128"/>
        </a:defRPr>
      </a:lvl2pPr>
      <a:lvl3pPr algn="l" rtl="0" eaLnBrk="0" fontAlgn="base" hangingPunct="0">
        <a:spcBef>
          <a:spcPct val="0"/>
        </a:spcBef>
        <a:spcAft>
          <a:spcPct val="0"/>
        </a:spcAft>
        <a:defRPr sz="3300">
          <a:solidFill>
            <a:schemeClr val="tx2"/>
          </a:solidFill>
          <a:latin typeface="Arial" charset="0"/>
          <a:ea typeface="Adobe Heiti Std R" pitchFamily="34" charset="-128"/>
        </a:defRPr>
      </a:lvl3pPr>
      <a:lvl4pPr algn="l" rtl="0" eaLnBrk="0" fontAlgn="base" hangingPunct="0">
        <a:spcBef>
          <a:spcPct val="0"/>
        </a:spcBef>
        <a:spcAft>
          <a:spcPct val="0"/>
        </a:spcAft>
        <a:defRPr sz="3300">
          <a:solidFill>
            <a:schemeClr val="tx2"/>
          </a:solidFill>
          <a:latin typeface="Arial" charset="0"/>
          <a:ea typeface="Adobe Heiti Std R" pitchFamily="34" charset="-128"/>
        </a:defRPr>
      </a:lvl4pPr>
      <a:lvl5pPr algn="l" rtl="0" eaLnBrk="0" fontAlgn="base" hangingPunct="0">
        <a:spcBef>
          <a:spcPct val="0"/>
        </a:spcBef>
        <a:spcAft>
          <a:spcPct val="0"/>
        </a:spcAft>
        <a:defRPr sz="3300">
          <a:solidFill>
            <a:schemeClr val="tx2"/>
          </a:solidFill>
          <a:latin typeface="Arial" charset="0"/>
          <a:ea typeface="Adobe Heiti Std R" pitchFamily="34" charset="-128"/>
        </a:defRPr>
      </a:lvl5pPr>
      <a:lvl6pPr marL="457200" algn="l" rtl="0" eaLnBrk="1" fontAlgn="base" hangingPunct="1">
        <a:spcBef>
          <a:spcPct val="0"/>
        </a:spcBef>
        <a:spcAft>
          <a:spcPct val="0"/>
        </a:spcAft>
        <a:defRPr sz="3300">
          <a:solidFill>
            <a:schemeClr val="tx2"/>
          </a:solidFill>
          <a:latin typeface="Arial" charset="0"/>
          <a:ea typeface="Adobe Heiti Std R" pitchFamily="34" charset="-128"/>
        </a:defRPr>
      </a:lvl6pPr>
      <a:lvl7pPr marL="914400" algn="l" rtl="0" eaLnBrk="1" fontAlgn="base" hangingPunct="1">
        <a:spcBef>
          <a:spcPct val="0"/>
        </a:spcBef>
        <a:spcAft>
          <a:spcPct val="0"/>
        </a:spcAft>
        <a:defRPr sz="3300">
          <a:solidFill>
            <a:schemeClr val="tx2"/>
          </a:solidFill>
          <a:latin typeface="Arial" charset="0"/>
          <a:ea typeface="Adobe Heiti Std R" pitchFamily="34" charset="-128"/>
        </a:defRPr>
      </a:lvl7pPr>
      <a:lvl8pPr marL="1371600" algn="l" rtl="0" eaLnBrk="1" fontAlgn="base" hangingPunct="1">
        <a:spcBef>
          <a:spcPct val="0"/>
        </a:spcBef>
        <a:spcAft>
          <a:spcPct val="0"/>
        </a:spcAft>
        <a:defRPr sz="3300">
          <a:solidFill>
            <a:schemeClr val="tx2"/>
          </a:solidFill>
          <a:latin typeface="Arial" charset="0"/>
          <a:ea typeface="Adobe Heiti Std R" pitchFamily="34" charset="-128"/>
        </a:defRPr>
      </a:lvl8pPr>
      <a:lvl9pPr marL="1828800" algn="l" rtl="0" eaLnBrk="1" fontAlgn="base" hangingPunct="1">
        <a:spcBef>
          <a:spcPct val="0"/>
        </a:spcBef>
        <a:spcAft>
          <a:spcPct val="0"/>
        </a:spcAft>
        <a:defRPr sz="3300">
          <a:solidFill>
            <a:schemeClr val="tx2"/>
          </a:solidFill>
          <a:latin typeface="Arial" charset="0"/>
          <a:ea typeface="Adobe Heiti Std R" pitchFamily="34" charset="-128"/>
        </a:defRPr>
      </a:lvl9pPr>
    </p:titleStyle>
    <p:bodyStyle>
      <a:lvl1pPr marL="234950" indent="-234950" algn="l" rtl="0" eaLnBrk="0" fontAlgn="base" hangingPunct="0">
        <a:spcBef>
          <a:spcPts val="600"/>
        </a:spcBef>
        <a:spcAft>
          <a:spcPts val="600"/>
        </a:spcAft>
        <a:buClr>
          <a:schemeClr val="accent1"/>
        </a:buClr>
        <a:buFont typeface="Wingdings" pitchFamily="2" charset="2"/>
        <a:buChar char="§"/>
        <a:defRPr sz="2400">
          <a:solidFill>
            <a:schemeClr val="tx1"/>
          </a:solidFill>
          <a:latin typeface="Verdana" pitchFamily="34" charset="0"/>
          <a:ea typeface="+mn-ea"/>
          <a:cs typeface="+mn-cs"/>
        </a:defRPr>
      </a:lvl1pPr>
      <a:lvl2pPr marL="692150" indent="-234950" algn="l" rtl="0" eaLnBrk="0" fontAlgn="base" hangingPunct="0">
        <a:spcBef>
          <a:spcPts val="0"/>
        </a:spcBef>
        <a:spcAft>
          <a:spcPct val="0"/>
        </a:spcAft>
        <a:buClr>
          <a:schemeClr val="accent1"/>
        </a:buClr>
        <a:buFont typeface="Arial" pitchFamily="34" charset="0"/>
        <a:buChar char="•"/>
        <a:defRPr sz="2000">
          <a:solidFill>
            <a:schemeClr val="accent5"/>
          </a:solidFill>
          <a:latin typeface="Verdana" pitchFamily="34" charset="0"/>
        </a:defRPr>
      </a:lvl2pPr>
      <a:lvl3pPr marL="1143000" indent="-228600" algn="l" rtl="0" eaLnBrk="0" fontAlgn="base" hangingPunct="0">
        <a:spcBef>
          <a:spcPts val="300"/>
        </a:spcBef>
        <a:spcAft>
          <a:spcPct val="0"/>
        </a:spcAft>
        <a:buClr>
          <a:schemeClr val="accent1"/>
        </a:buClr>
        <a:buFont typeface="Arial" pitchFamily="34" charset="0"/>
        <a:buChar char="‒"/>
        <a:defRPr sz="1800">
          <a:solidFill>
            <a:schemeClr val="accent5"/>
          </a:solidFill>
          <a:latin typeface="Verdana" pitchFamily="34" charset="0"/>
        </a:defRPr>
      </a:lvl3pPr>
      <a:lvl4pPr marL="1600200" indent="-228600" algn="l" rtl="0" eaLnBrk="0" fontAlgn="base" hangingPunct="0">
        <a:spcBef>
          <a:spcPts val="300"/>
        </a:spcBef>
        <a:spcAft>
          <a:spcPct val="0"/>
        </a:spcAft>
        <a:buClr>
          <a:schemeClr val="accent1"/>
        </a:buClr>
        <a:buFont typeface="Arial" pitchFamily="34" charset="0"/>
        <a:buChar char="•"/>
        <a:defRPr sz="1600">
          <a:solidFill>
            <a:schemeClr val="accent5"/>
          </a:solidFill>
          <a:latin typeface="Verdana" pitchFamily="34" charset="0"/>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rgbClr val="002D56"/>
          </a:solidFill>
          <a:latin typeface="+mn-lt"/>
        </a:defRPr>
      </a:lvl6pPr>
      <a:lvl7pPr marL="2971800" indent="-228600" algn="l" rtl="0" eaLnBrk="1" fontAlgn="base" hangingPunct="1">
        <a:spcBef>
          <a:spcPct val="20000"/>
        </a:spcBef>
        <a:spcAft>
          <a:spcPct val="0"/>
        </a:spcAft>
        <a:buChar char="»"/>
        <a:defRPr sz="2000">
          <a:solidFill>
            <a:srgbClr val="002D56"/>
          </a:solidFill>
          <a:latin typeface="+mn-lt"/>
        </a:defRPr>
      </a:lvl7pPr>
      <a:lvl8pPr marL="3429000" indent="-228600" algn="l" rtl="0" eaLnBrk="1" fontAlgn="base" hangingPunct="1">
        <a:spcBef>
          <a:spcPct val="20000"/>
        </a:spcBef>
        <a:spcAft>
          <a:spcPct val="0"/>
        </a:spcAft>
        <a:buChar char="»"/>
        <a:defRPr sz="2000">
          <a:solidFill>
            <a:srgbClr val="002D56"/>
          </a:solidFill>
          <a:latin typeface="+mn-lt"/>
        </a:defRPr>
      </a:lvl8pPr>
      <a:lvl9pPr marL="3886200" indent="-228600" algn="l" rtl="0" eaLnBrk="1" fontAlgn="base" hangingPunct="1">
        <a:spcBef>
          <a:spcPct val="20000"/>
        </a:spcBef>
        <a:spcAft>
          <a:spcPct val="0"/>
        </a:spcAft>
        <a:buChar char="»"/>
        <a:defRPr sz="2000">
          <a:solidFill>
            <a:srgbClr val="002D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inne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4" name="Picture 3"/>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8257784" y="0"/>
            <a:ext cx="886216" cy="980162"/>
          </a:xfrm>
          <a:prstGeom prst="rect">
            <a:avLst/>
          </a:prstGeom>
        </p:spPr>
      </p:pic>
      <p:sp>
        <p:nvSpPr>
          <p:cNvPr id="1027" name="Rectangle 2"/>
          <p:cNvSpPr>
            <a:spLocks noGrp="1" noChangeArrowheads="1"/>
          </p:cNvSpPr>
          <p:nvPr>
            <p:ph type="title"/>
          </p:nvPr>
        </p:nvSpPr>
        <p:spPr bwMode="white">
          <a:xfrm>
            <a:off x="228600" y="141642"/>
            <a:ext cx="8001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228600" y="1143000"/>
            <a:ext cx="8669338"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0" name="Rectangle 6"/>
          <p:cNvSpPr>
            <a:spLocks noGrp="1" noChangeArrowheads="1"/>
          </p:cNvSpPr>
          <p:nvPr>
            <p:ph type="sldNum" sz="quarter" idx="4"/>
          </p:nvPr>
        </p:nvSpPr>
        <p:spPr bwMode="auto">
          <a:xfrm>
            <a:off x="76199" y="6629400"/>
            <a:ext cx="470212" cy="2550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Verdana" pitchFamily="34" charset="0"/>
              </a:defRPr>
            </a:lvl1pPr>
          </a:lstStyle>
          <a:p>
            <a:pPr>
              <a:defRPr/>
            </a:pPr>
            <a:fld id="{9AECA916-74D2-4835-8779-FF813D639025}" type="slidenum">
              <a:rPr lang="en-US" smtClean="0">
                <a:solidFill>
                  <a:srgbClr val="FFFFFF"/>
                </a:solidFill>
              </a:rPr>
              <a:pPr>
                <a:defRPr/>
              </a:pPr>
              <a:t>‹#›</a:t>
            </a:fld>
            <a:endParaRPr lang="en-US" dirty="0">
              <a:solidFill>
                <a:srgbClr val="FFFFFF"/>
              </a:solidFill>
            </a:endParaRPr>
          </a:p>
        </p:txBody>
      </p:sp>
      <p:sp>
        <p:nvSpPr>
          <p:cNvPr id="10" name="Rectangle 5"/>
          <p:cNvSpPr txBox="1">
            <a:spLocks noChangeArrowheads="1"/>
          </p:cNvSpPr>
          <p:nvPr userDrawn="1"/>
        </p:nvSpPr>
        <p:spPr bwMode="auto">
          <a:xfrm>
            <a:off x="6757643" y="6621780"/>
            <a:ext cx="2126584" cy="2626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Arial" charset="0"/>
              </a:defRPr>
            </a:lvl1pPr>
          </a:lstStyle>
          <a:p>
            <a:pPr>
              <a:defRPr/>
            </a:pPr>
            <a:r>
              <a:rPr lang="en-US" dirty="0" smtClean="0">
                <a:solidFill>
                  <a:srgbClr val="FFFFFF"/>
                </a:solidFill>
                <a:latin typeface="Verdana" pitchFamily="34" charset="0"/>
              </a:rPr>
              <a:t>Calypso Confidential</a:t>
            </a:r>
            <a:endParaRPr lang="en-US" dirty="0">
              <a:solidFill>
                <a:srgbClr val="FFFFFF"/>
              </a:solidFill>
              <a:latin typeface="Verdana" pitchFamily="34" charset="0"/>
            </a:endParaRPr>
          </a:p>
        </p:txBody>
      </p:sp>
      <p:pic>
        <p:nvPicPr>
          <p:cNvPr id="2" name="Picture 1"/>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257784" y="272454"/>
            <a:ext cx="670014" cy="532537"/>
          </a:xfrm>
          <a:prstGeom prst="rect">
            <a:avLst/>
          </a:prstGeom>
        </p:spPr>
      </p:pic>
    </p:spTree>
    <p:extLst>
      <p:ext uri="{BB962C8B-B14F-4D97-AF65-F5344CB8AC3E}">
        <p14:creationId xmlns:p14="http://schemas.microsoft.com/office/powerpoint/2010/main" val="1349881889"/>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300">
          <a:solidFill>
            <a:schemeClr val="bg1"/>
          </a:solidFill>
          <a:latin typeface="Verdana" pitchFamily="34" charset="0"/>
          <a:ea typeface="+mj-ea"/>
          <a:cs typeface="+mj-cs"/>
        </a:defRPr>
      </a:lvl1pPr>
      <a:lvl2pPr algn="l" rtl="0" eaLnBrk="0" fontAlgn="base" hangingPunct="0">
        <a:spcBef>
          <a:spcPct val="0"/>
        </a:spcBef>
        <a:spcAft>
          <a:spcPct val="0"/>
        </a:spcAft>
        <a:defRPr sz="3300">
          <a:solidFill>
            <a:schemeClr val="tx2"/>
          </a:solidFill>
          <a:latin typeface="Arial" charset="0"/>
          <a:ea typeface="Adobe Heiti Std R" pitchFamily="34" charset="-128"/>
        </a:defRPr>
      </a:lvl2pPr>
      <a:lvl3pPr algn="l" rtl="0" eaLnBrk="0" fontAlgn="base" hangingPunct="0">
        <a:spcBef>
          <a:spcPct val="0"/>
        </a:spcBef>
        <a:spcAft>
          <a:spcPct val="0"/>
        </a:spcAft>
        <a:defRPr sz="3300">
          <a:solidFill>
            <a:schemeClr val="tx2"/>
          </a:solidFill>
          <a:latin typeface="Arial" charset="0"/>
          <a:ea typeface="Adobe Heiti Std R" pitchFamily="34" charset="-128"/>
        </a:defRPr>
      </a:lvl3pPr>
      <a:lvl4pPr algn="l" rtl="0" eaLnBrk="0" fontAlgn="base" hangingPunct="0">
        <a:spcBef>
          <a:spcPct val="0"/>
        </a:spcBef>
        <a:spcAft>
          <a:spcPct val="0"/>
        </a:spcAft>
        <a:defRPr sz="3300">
          <a:solidFill>
            <a:schemeClr val="tx2"/>
          </a:solidFill>
          <a:latin typeface="Arial" charset="0"/>
          <a:ea typeface="Adobe Heiti Std R" pitchFamily="34" charset="-128"/>
        </a:defRPr>
      </a:lvl4pPr>
      <a:lvl5pPr algn="l" rtl="0" eaLnBrk="0" fontAlgn="base" hangingPunct="0">
        <a:spcBef>
          <a:spcPct val="0"/>
        </a:spcBef>
        <a:spcAft>
          <a:spcPct val="0"/>
        </a:spcAft>
        <a:defRPr sz="3300">
          <a:solidFill>
            <a:schemeClr val="tx2"/>
          </a:solidFill>
          <a:latin typeface="Arial" charset="0"/>
          <a:ea typeface="Adobe Heiti Std R" pitchFamily="34" charset="-128"/>
        </a:defRPr>
      </a:lvl5pPr>
      <a:lvl6pPr marL="457200" algn="l" rtl="0" eaLnBrk="1" fontAlgn="base" hangingPunct="1">
        <a:spcBef>
          <a:spcPct val="0"/>
        </a:spcBef>
        <a:spcAft>
          <a:spcPct val="0"/>
        </a:spcAft>
        <a:defRPr sz="3300">
          <a:solidFill>
            <a:schemeClr val="tx2"/>
          </a:solidFill>
          <a:latin typeface="Arial" charset="0"/>
          <a:ea typeface="Adobe Heiti Std R" pitchFamily="34" charset="-128"/>
        </a:defRPr>
      </a:lvl6pPr>
      <a:lvl7pPr marL="914400" algn="l" rtl="0" eaLnBrk="1" fontAlgn="base" hangingPunct="1">
        <a:spcBef>
          <a:spcPct val="0"/>
        </a:spcBef>
        <a:spcAft>
          <a:spcPct val="0"/>
        </a:spcAft>
        <a:defRPr sz="3300">
          <a:solidFill>
            <a:schemeClr val="tx2"/>
          </a:solidFill>
          <a:latin typeface="Arial" charset="0"/>
          <a:ea typeface="Adobe Heiti Std R" pitchFamily="34" charset="-128"/>
        </a:defRPr>
      </a:lvl7pPr>
      <a:lvl8pPr marL="1371600" algn="l" rtl="0" eaLnBrk="1" fontAlgn="base" hangingPunct="1">
        <a:spcBef>
          <a:spcPct val="0"/>
        </a:spcBef>
        <a:spcAft>
          <a:spcPct val="0"/>
        </a:spcAft>
        <a:defRPr sz="3300">
          <a:solidFill>
            <a:schemeClr val="tx2"/>
          </a:solidFill>
          <a:latin typeface="Arial" charset="0"/>
          <a:ea typeface="Adobe Heiti Std R" pitchFamily="34" charset="-128"/>
        </a:defRPr>
      </a:lvl8pPr>
      <a:lvl9pPr marL="1828800" algn="l" rtl="0" eaLnBrk="1" fontAlgn="base" hangingPunct="1">
        <a:spcBef>
          <a:spcPct val="0"/>
        </a:spcBef>
        <a:spcAft>
          <a:spcPct val="0"/>
        </a:spcAft>
        <a:defRPr sz="3300">
          <a:solidFill>
            <a:schemeClr val="tx2"/>
          </a:solidFill>
          <a:latin typeface="Arial" charset="0"/>
          <a:ea typeface="Adobe Heiti Std R" pitchFamily="34" charset="-128"/>
        </a:defRPr>
      </a:lvl9pPr>
    </p:titleStyle>
    <p:bodyStyle>
      <a:lvl1pPr marL="234950" indent="-234950" algn="l" rtl="0" eaLnBrk="0" fontAlgn="base" hangingPunct="0">
        <a:spcBef>
          <a:spcPts val="600"/>
        </a:spcBef>
        <a:spcAft>
          <a:spcPts val="600"/>
        </a:spcAft>
        <a:buClr>
          <a:schemeClr val="accent1"/>
        </a:buClr>
        <a:buFont typeface="Wingdings" pitchFamily="2" charset="2"/>
        <a:buChar char="§"/>
        <a:defRPr sz="2400">
          <a:solidFill>
            <a:schemeClr val="tx1"/>
          </a:solidFill>
          <a:latin typeface="Verdana" pitchFamily="34" charset="0"/>
          <a:ea typeface="+mn-ea"/>
          <a:cs typeface="+mn-cs"/>
        </a:defRPr>
      </a:lvl1pPr>
      <a:lvl2pPr marL="692150" indent="-234950" algn="l" rtl="0" eaLnBrk="0" fontAlgn="base" hangingPunct="0">
        <a:spcBef>
          <a:spcPts val="0"/>
        </a:spcBef>
        <a:spcAft>
          <a:spcPct val="0"/>
        </a:spcAft>
        <a:buClr>
          <a:schemeClr val="accent1"/>
        </a:buClr>
        <a:buFont typeface="Arial" pitchFamily="34" charset="0"/>
        <a:buChar char="•"/>
        <a:defRPr sz="2000">
          <a:solidFill>
            <a:schemeClr val="accent5"/>
          </a:solidFill>
          <a:latin typeface="Verdana" pitchFamily="34" charset="0"/>
        </a:defRPr>
      </a:lvl2pPr>
      <a:lvl3pPr marL="1143000" indent="-228600" algn="l" rtl="0" eaLnBrk="0" fontAlgn="base" hangingPunct="0">
        <a:spcBef>
          <a:spcPts val="300"/>
        </a:spcBef>
        <a:spcAft>
          <a:spcPct val="0"/>
        </a:spcAft>
        <a:buClr>
          <a:schemeClr val="accent1"/>
        </a:buClr>
        <a:buFont typeface="Arial" pitchFamily="34" charset="0"/>
        <a:buChar char="‒"/>
        <a:defRPr sz="1800">
          <a:solidFill>
            <a:schemeClr val="accent5"/>
          </a:solidFill>
          <a:latin typeface="Verdana" pitchFamily="34" charset="0"/>
        </a:defRPr>
      </a:lvl3pPr>
      <a:lvl4pPr marL="1600200" indent="-228600" algn="l" rtl="0" eaLnBrk="0" fontAlgn="base" hangingPunct="0">
        <a:spcBef>
          <a:spcPts val="300"/>
        </a:spcBef>
        <a:spcAft>
          <a:spcPct val="0"/>
        </a:spcAft>
        <a:buClr>
          <a:schemeClr val="accent1"/>
        </a:buClr>
        <a:buFont typeface="Arial" pitchFamily="34" charset="0"/>
        <a:buChar char="•"/>
        <a:defRPr sz="1600">
          <a:solidFill>
            <a:schemeClr val="accent5"/>
          </a:solidFill>
          <a:latin typeface="Verdana" pitchFamily="34" charset="0"/>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rgbClr val="002D56"/>
          </a:solidFill>
          <a:latin typeface="+mn-lt"/>
        </a:defRPr>
      </a:lvl6pPr>
      <a:lvl7pPr marL="2971800" indent="-228600" algn="l" rtl="0" eaLnBrk="1" fontAlgn="base" hangingPunct="1">
        <a:spcBef>
          <a:spcPct val="20000"/>
        </a:spcBef>
        <a:spcAft>
          <a:spcPct val="0"/>
        </a:spcAft>
        <a:buChar char="»"/>
        <a:defRPr sz="2000">
          <a:solidFill>
            <a:srgbClr val="002D56"/>
          </a:solidFill>
          <a:latin typeface="+mn-lt"/>
        </a:defRPr>
      </a:lvl7pPr>
      <a:lvl8pPr marL="3429000" indent="-228600" algn="l" rtl="0" eaLnBrk="1" fontAlgn="base" hangingPunct="1">
        <a:spcBef>
          <a:spcPct val="20000"/>
        </a:spcBef>
        <a:spcAft>
          <a:spcPct val="0"/>
        </a:spcAft>
        <a:buChar char="»"/>
        <a:defRPr sz="2000">
          <a:solidFill>
            <a:srgbClr val="002D56"/>
          </a:solidFill>
          <a:latin typeface="+mn-lt"/>
        </a:defRPr>
      </a:lvl8pPr>
      <a:lvl9pPr marL="3886200" indent="-228600" algn="l" rtl="0" eaLnBrk="1" fontAlgn="base" hangingPunct="1">
        <a:spcBef>
          <a:spcPct val="20000"/>
        </a:spcBef>
        <a:spcAft>
          <a:spcPct val="0"/>
        </a:spcAft>
        <a:buChar char="»"/>
        <a:defRPr sz="2000">
          <a:solidFill>
            <a:srgbClr val="002D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inne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4" name="Picture 3"/>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8257784" y="0"/>
            <a:ext cx="886216" cy="980162"/>
          </a:xfrm>
          <a:prstGeom prst="rect">
            <a:avLst/>
          </a:prstGeom>
        </p:spPr>
      </p:pic>
      <p:sp>
        <p:nvSpPr>
          <p:cNvPr id="1027" name="Rectangle 2"/>
          <p:cNvSpPr>
            <a:spLocks noGrp="1" noChangeArrowheads="1"/>
          </p:cNvSpPr>
          <p:nvPr>
            <p:ph type="title"/>
          </p:nvPr>
        </p:nvSpPr>
        <p:spPr bwMode="white">
          <a:xfrm>
            <a:off x="228600" y="141642"/>
            <a:ext cx="8001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228600" y="1143000"/>
            <a:ext cx="8669338"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0" name="Rectangle 6"/>
          <p:cNvSpPr>
            <a:spLocks noGrp="1" noChangeArrowheads="1"/>
          </p:cNvSpPr>
          <p:nvPr>
            <p:ph type="sldNum" sz="quarter" idx="4"/>
          </p:nvPr>
        </p:nvSpPr>
        <p:spPr bwMode="auto">
          <a:xfrm>
            <a:off x="76199" y="6629400"/>
            <a:ext cx="470212" cy="2550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Verdana" pitchFamily="34" charset="0"/>
              </a:defRPr>
            </a:lvl1pPr>
          </a:lstStyle>
          <a:p>
            <a:pPr>
              <a:defRPr/>
            </a:pPr>
            <a:fld id="{9AECA916-74D2-4835-8779-FF813D639025}" type="slidenum">
              <a:rPr lang="en-US" smtClean="0">
                <a:solidFill>
                  <a:srgbClr val="FFFFFF"/>
                </a:solidFill>
              </a:rPr>
              <a:pPr>
                <a:defRPr/>
              </a:pPr>
              <a:t>‹#›</a:t>
            </a:fld>
            <a:endParaRPr lang="en-US" dirty="0">
              <a:solidFill>
                <a:srgbClr val="FFFFFF"/>
              </a:solidFill>
            </a:endParaRPr>
          </a:p>
        </p:txBody>
      </p:sp>
      <p:sp>
        <p:nvSpPr>
          <p:cNvPr id="10" name="Rectangle 5"/>
          <p:cNvSpPr txBox="1">
            <a:spLocks noChangeArrowheads="1"/>
          </p:cNvSpPr>
          <p:nvPr userDrawn="1"/>
        </p:nvSpPr>
        <p:spPr bwMode="auto">
          <a:xfrm>
            <a:off x="6757643" y="6621780"/>
            <a:ext cx="2126584" cy="2626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Arial" charset="0"/>
              </a:defRPr>
            </a:lvl1pPr>
          </a:lstStyle>
          <a:p>
            <a:pPr>
              <a:defRPr/>
            </a:pPr>
            <a:r>
              <a:rPr lang="en-US" dirty="0" smtClean="0">
                <a:solidFill>
                  <a:srgbClr val="FFFFFF"/>
                </a:solidFill>
                <a:latin typeface="Verdana" pitchFamily="34" charset="0"/>
              </a:rPr>
              <a:t>Calypso Confidential</a:t>
            </a:r>
            <a:endParaRPr lang="en-US" dirty="0">
              <a:solidFill>
                <a:srgbClr val="FFFFFF"/>
              </a:solidFill>
              <a:latin typeface="Verdana" pitchFamily="34" charset="0"/>
            </a:endParaRPr>
          </a:p>
        </p:txBody>
      </p:sp>
      <p:pic>
        <p:nvPicPr>
          <p:cNvPr id="2" name="Picture 1"/>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257784" y="272454"/>
            <a:ext cx="670014" cy="532537"/>
          </a:xfrm>
          <a:prstGeom prst="rect">
            <a:avLst/>
          </a:prstGeom>
        </p:spPr>
      </p:pic>
    </p:spTree>
    <p:extLst>
      <p:ext uri="{BB962C8B-B14F-4D97-AF65-F5344CB8AC3E}">
        <p14:creationId xmlns:p14="http://schemas.microsoft.com/office/powerpoint/2010/main" val="226527108"/>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300">
          <a:solidFill>
            <a:schemeClr val="bg1"/>
          </a:solidFill>
          <a:latin typeface="Verdana" pitchFamily="34" charset="0"/>
          <a:ea typeface="+mj-ea"/>
          <a:cs typeface="+mj-cs"/>
        </a:defRPr>
      </a:lvl1pPr>
      <a:lvl2pPr algn="l" rtl="0" eaLnBrk="0" fontAlgn="base" hangingPunct="0">
        <a:spcBef>
          <a:spcPct val="0"/>
        </a:spcBef>
        <a:spcAft>
          <a:spcPct val="0"/>
        </a:spcAft>
        <a:defRPr sz="3300">
          <a:solidFill>
            <a:schemeClr val="tx2"/>
          </a:solidFill>
          <a:latin typeface="Arial" charset="0"/>
          <a:ea typeface="Adobe Heiti Std R" pitchFamily="34" charset="-128"/>
        </a:defRPr>
      </a:lvl2pPr>
      <a:lvl3pPr algn="l" rtl="0" eaLnBrk="0" fontAlgn="base" hangingPunct="0">
        <a:spcBef>
          <a:spcPct val="0"/>
        </a:spcBef>
        <a:spcAft>
          <a:spcPct val="0"/>
        </a:spcAft>
        <a:defRPr sz="3300">
          <a:solidFill>
            <a:schemeClr val="tx2"/>
          </a:solidFill>
          <a:latin typeface="Arial" charset="0"/>
          <a:ea typeface="Adobe Heiti Std R" pitchFamily="34" charset="-128"/>
        </a:defRPr>
      </a:lvl3pPr>
      <a:lvl4pPr algn="l" rtl="0" eaLnBrk="0" fontAlgn="base" hangingPunct="0">
        <a:spcBef>
          <a:spcPct val="0"/>
        </a:spcBef>
        <a:spcAft>
          <a:spcPct val="0"/>
        </a:spcAft>
        <a:defRPr sz="3300">
          <a:solidFill>
            <a:schemeClr val="tx2"/>
          </a:solidFill>
          <a:latin typeface="Arial" charset="0"/>
          <a:ea typeface="Adobe Heiti Std R" pitchFamily="34" charset="-128"/>
        </a:defRPr>
      </a:lvl4pPr>
      <a:lvl5pPr algn="l" rtl="0" eaLnBrk="0" fontAlgn="base" hangingPunct="0">
        <a:spcBef>
          <a:spcPct val="0"/>
        </a:spcBef>
        <a:spcAft>
          <a:spcPct val="0"/>
        </a:spcAft>
        <a:defRPr sz="3300">
          <a:solidFill>
            <a:schemeClr val="tx2"/>
          </a:solidFill>
          <a:latin typeface="Arial" charset="0"/>
          <a:ea typeface="Adobe Heiti Std R" pitchFamily="34" charset="-128"/>
        </a:defRPr>
      </a:lvl5pPr>
      <a:lvl6pPr marL="457200" algn="l" rtl="0" eaLnBrk="1" fontAlgn="base" hangingPunct="1">
        <a:spcBef>
          <a:spcPct val="0"/>
        </a:spcBef>
        <a:spcAft>
          <a:spcPct val="0"/>
        </a:spcAft>
        <a:defRPr sz="3300">
          <a:solidFill>
            <a:schemeClr val="tx2"/>
          </a:solidFill>
          <a:latin typeface="Arial" charset="0"/>
          <a:ea typeface="Adobe Heiti Std R" pitchFamily="34" charset="-128"/>
        </a:defRPr>
      </a:lvl6pPr>
      <a:lvl7pPr marL="914400" algn="l" rtl="0" eaLnBrk="1" fontAlgn="base" hangingPunct="1">
        <a:spcBef>
          <a:spcPct val="0"/>
        </a:spcBef>
        <a:spcAft>
          <a:spcPct val="0"/>
        </a:spcAft>
        <a:defRPr sz="3300">
          <a:solidFill>
            <a:schemeClr val="tx2"/>
          </a:solidFill>
          <a:latin typeface="Arial" charset="0"/>
          <a:ea typeface="Adobe Heiti Std R" pitchFamily="34" charset="-128"/>
        </a:defRPr>
      </a:lvl7pPr>
      <a:lvl8pPr marL="1371600" algn="l" rtl="0" eaLnBrk="1" fontAlgn="base" hangingPunct="1">
        <a:spcBef>
          <a:spcPct val="0"/>
        </a:spcBef>
        <a:spcAft>
          <a:spcPct val="0"/>
        </a:spcAft>
        <a:defRPr sz="3300">
          <a:solidFill>
            <a:schemeClr val="tx2"/>
          </a:solidFill>
          <a:latin typeface="Arial" charset="0"/>
          <a:ea typeface="Adobe Heiti Std R" pitchFamily="34" charset="-128"/>
        </a:defRPr>
      </a:lvl8pPr>
      <a:lvl9pPr marL="1828800" algn="l" rtl="0" eaLnBrk="1" fontAlgn="base" hangingPunct="1">
        <a:spcBef>
          <a:spcPct val="0"/>
        </a:spcBef>
        <a:spcAft>
          <a:spcPct val="0"/>
        </a:spcAft>
        <a:defRPr sz="3300">
          <a:solidFill>
            <a:schemeClr val="tx2"/>
          </a:solidFill>
          <a:latin typeface="Arial" charset="0"/>
          <a:ea typeface="Adobe Heiti Std R" pitchFamily="34" charset="-128"/>
        </a:defRPr>
      </a:lvl9pPr>
    </p:titleStyle>
    <p:bodyStyle>
      <a:lvl1pPr marL="234950" indent="-234950" algn="l" rtl="0" eaLnBrk="0" fontAlgn="base" hangingPunct="0">
        <a:spcBef>
          <a:spcPts val="600"/>
        </a:spcBef>
        <a:spcAft>
          <a:spcPts val="600"/>
        </a:spcAft>
        <a:buClr>
          <a:schemeClr val="accent1"/>
        </a:buClr>
        <a:buFont typeface="Wingdings" pitchFamily="2" charset="2"/>
        <a:buChar char="§"/>
        <a:defRPr sz="2400">
          <a:solidFill>
            <a:schemeClr val="tx1"/>
          </a:solidFill>
          <a:latin typeface="Verdana" pitchFamily="34" charset="0"/>
          <a:ea typeface="+mn-ea"/>
          <a:cs typeface="+mn-cs"/>
        </a:defRPr>
      </a:lvl1pPr>
      <a:lvl2pPr marL="692150" indent="-234950" algn="l" rtl="0" eaLnBrk="0" fontAlgn="base" hangingPunct="0">
        <a:spcBef>
          <a:spcPts val="0"/>
        </a:spcBef>
        <a:spcAft>
          <a:spcPct val="0"/>
        </a:spcAft>
        <a:buClr>
          <a:schemeClr val="accent1"/>
        </a:buClr>
        <a:buFont typeface="Arial" pitchFamily="34" charset="0"/>
        <a:buChar char="•"/>
        <a:defRPr sz="2000">
          <a:solidFill>
            <a:schemeClr val="accent5"/>
          </a:solidFill>
          <a:latin typeface="Verdana" pitchFamily="34" charset="0"/>
        </a:defRPr>
      </a:lvl2pPr>
      <a:lvl3pPr marL="1143000" indent="-228600" algn="l" rtl="0" eaLnBrk="0" fontAlgn="base" hangingPunct="0">
        <a:spcBef>
          <a:spcPts val="300"/>
        </a:spcBef>
        <a:spcAft>
          <a:spcPct val="0"/>
        </a:spcAft>
        <a:buClr>
          <a:schemeClr val="accent1"/>
        </a:buClr>
        <a:buFont typeface="Arial" pitchFamily="34" charset="0"/>
        <a:buChar char="‒"/>
        <a:defRPr sz="1800">
          <a:solidFill>
            <a:schemeClr val="accent5"/>
          </a:solidFill>
          <a:latin typeface="Verdana" pitchFamily="34" charset="0"/>
        </a:defRPr>
      </a:lvl3pPr>
      <a:lvl4pPr marL="1600200" indent="-228600" algn="l" rtl="0" eaLnBrk="0" fontAlgn="base" hangingPunct="0">
        <a:spcBef>
          <a:spcPts val="300"/>
        </a:spcBef>
        <a:spcAft>
          <a:spcPct val="0"/>
        </a:spcAft>
        <a:buClr>
          <a:schemeClr val="accent1"/>
        </a:buClr>
        <a:buFont typeface="Arial" pitchFamily="34" charset="0"/>
        <a:buChar char="•"/>
        <a:defRPr sz="1600">
          <a:solidFill>
            <a:schemeClr val="accent5"/>
          </a:solidFill>
          <a:latin typeface="Verdana" pitchFamily="34" charset="0"/>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rgbClr val="002D56"/>
          </a:solidFill>
          <a:latin typeface="+mn-lt"/>
        </a:defRPr>
      </a:lvl6pPr>
      <a:lvl7pPr marL="2971800" indent="-228600" algn="l" rtl="0" eaLnBrk="1" fontAlgn="base" hangingPunct="1">
        <a:spcBef>
          <a:spcPct val="20000"/>
        </a:spcBef>
        <a:spcAft>
          <a:spcPct val="0"/>
        </a:spcAft>
        <a:buChar char="»"/>
        <a:defRPr sz="2000">
          <a:solidFill>
            <a:srgbClr val="002D56"/>
          </a:solidFill>
          <a:latin typeface="+mn-lt"/>
        </a:defRPr>
      </a:lvl7pPr>
      <a:lvl8pPr marL="3429000" indent="-228600" algn="l" rtl="0" eaLnBrk="1" fontAlgn="base" hangingPunct="1">
        <a:spcBef>
          <a:spcPct val="20000"/>
        </a:spcBef>
        <a:spcAft>
          <a:spcPct val="0"/>
        </a:spcAft>
        <a:buChar char="»"/>
        <a:defRPr sz="2000">
          <a:solidFill>
            <a:srgbClr val="002D56"/>
          </a:solidFill>
          <a:latin typeface="+mn-lt"/>
        </a:defRPr>
      </a:lvl8pPr>
      <a:lvl9pPr marL="3886200" indent="-228600" algn="l" rtl="0" eaLnBrk="1" fontAlgn="base" hangingPunct="1">
        <a:spcBef>
          <a:spcPct val="20000"/>
        </a:spcBef>
        <a:spcAft>
          <a:spcPct val="0"/>
        </a:spcAft>
        <a:buChar char="»"/>
        <a:defRPr sz="2000">
          <a:solidFill>
            <a:srgbClr val="002D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inne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4" name="Picture 3"/>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8257784" y="0"/>
            <a:ext cx="886216" cy="980162"/>
          </a:xfrm>
          <a:prstGeom prst="rect">
            <a:avLst/>
          </a:prstGeom>
        </p:spPr>
      </p:pic>
      <p:sp>
        <p:nvSpPr>
          <p:cNvPr id="1027" name="Rectangle 2"/>
          <p:cNvSpPr>
            <a:spLocks noGrp="1" noChangeArrowheads="1"/>
          </p:cNvSpPr>
          <p:nvPr>
            <p:ph type="title"/>
          </p:nvPr>
        </p:nvSpPr>
        <p:spPr bwMode="white">
          <a:xfrm>
            <a:off x="228600" y="141642"/>
            <a:ext cx="8001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228600" y="1143000"/>
            <a:ext cx="8669338"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0" name="Rectangle 6"/>
          <p:cNvSpPr>
            <a:spLocks noGrp="1" noChangeArrowheads="1"/>
          </p:cNvSpPr>
          <p:nvPr>
            <p:ph type="sldNum" sz="quarter" idx="4"/>
          </p:nvPr>
        </p:nvSpPr>
        <p:spPr bwMode="auto">
          <a:xfrm>
            <a:off x="76199" y="6629400"/>
            <a:ext cx="470212" cy="2550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Verdana" pitchFamily="34" charset="0"/>
              </a:defRPr>
            </a:lvl1pPr>
          </a:lstStyle>
          <a:p>
            <a:pPr>
              <a:defRPr/>
            </a:pPr>
            <a:fld id="{9AECA916-74D2-4835-8779-FF813D639025}" type="slidenum">
              <a:rPr lang="en-US" smtClean="0">
                <a:solidFill>
                  <a:srgbClr val="FFFFFF"/>
                </a:solidFill>
              </a:rPr>
              <a:pPr>
                <a:defRPr/>
              </a:pPr>
              <a:t>‹#›</a:t>
            </a:fld>
            <a:endParaRPr lang="en-US" dirty="0">
              <a:solidFill>
                <a:srgbClr val="FFFFFF"/>
              </a:solidFill>
            </a:endParaRPr>
          </a:p>
        </p:txBody>
      </p:sp>
      <p:sp>
        <p:nvSpPr>
          <p:cNvPr id="10" name="Rectangle 5"/>
          <p:cNvSpPr txBox="1">
            <a:spLocks noChangeArrowheads="1"/>
          </p:cNvSpPr>
          <p:nvPr userDrawn="1"/>
        </p:nvSpPr>
        <p:spPr bwMode="auto">
          <a:xfrm>
            <a:off x="6757643" y="6621780"/>
            <a:ext cx="2126584" cy="2626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Arial" charset="0"/>
              </a:defRPr>
            </a:lvl1pPr>
          </a:lstStyle>
          <a:p>
            <a:pPr>
              <a:defRPr/>
            </a:pPr>
            <a:r>
              <a:rPr lang="en-US" dirty="0" smtClean="0">
                <a:solidFill>
                  <a:srgbClr val="FFFFFF"/>
                </a:solidFill>
                <a:latin typeface="Verdana" pitchFamily="34" charset="0"/>
              </a:rPr>
              <a:t>Calypso Confidential</a:t>
            </a:r>
            <a:endParaRPr lang="en-US" dirty="0">
              <a:solidFill>
                <a:srgbClr val="FFFFFF"/>
              </a:solidFill>
              <a:latin typeface="Verdana" pitchFamily="34" charset="0"/>
            </a:endParaRPr>
          </a:p>
        </p:txBody>
      </p:sp>
      <p:pic>
        <p:nvPicPr>
          <p:cNvPr id="2" name="Picture 1"/>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257784" y="272454"/>
            <a:ext cx="670014" cy="532537"/>
          </a:xfrm>
          <a:prstGeom prst="rect">
            <a:avLst/>
          </a:prstGeom>
        </p:spPr>
      </p:pic>
    </p:spTree>
    <p:extLst>
      <p:ext uri="{BB962C8B-B14F-4D97-AF65-F5344CB8AC3E}">
        <p14:creationId xmlns:p14="http://schemas.microsoft.com/office/powerpoint/2010/main" val="3677611266"/>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300">
          <a:solidFill>
            <a:schemeClr val="bg1"/>
          </a:solidFill>
          <a:latin typeface="Verdana" pitchFamily="34" charset="0"/>
          <a:ea typeface="+mj-ea"/>
          <a:cs typeface="+mj-cs"/>
        </a:defRPr>
      </a:lvl1pPr>
      <a:lvl2pPr algn="l" rtl="0" eaLnBrk="0" fontAlgn="base" hangingPunct="0">
        <a:spcBef>
          <a:spcPct val="0"/>
        </a:spcBef>
        <a:spcAft>
          <a:spcPct val="0"/>
        </a:spcAft>
        <a:defRPr sz="3300">
          <a:solidFill>
            <a:schemeClr val="tx2"/>
          </a:solidFill>
          <a:latin typeface="Arial" charset="0"/>
          <a:ea typeface="Adobe Heiti Std R" pitchFamily="34" charset="-128"/>
        </a:defRPr>
      </a:lvl2pPr>
      <a:lvl3pPr algn="l" rtl="0" eaLnBrk="0" fontAlgn="base" hangingPunct="0">
        <a:spcBef>
          <a:spcPct val="0"/>
        </a:spcBef>
        <a:spcAft>
          <a:spcPct val="0"/>
        </a:spcAft>
        <a:defRPr sz="3300">
          <a:solidFill>
            <a:schemeClr val="tx2"/>
          </a:solidFill>
          <a:latin typeface="Arial" charset="0"/>
          <a:ea typeface="Adobe Heiti Std R" pitchFamily="34" charset="-128"/>
        </a:defRPr>
      </a:lvl3pPr>
      <a:lvl4pPr algn="l" rtl="0" eaLnBrk="0" fontAlgn="base" hangingPunct="0">
        <a:spcBef>
          <a:spcPct val="0"/>
        </a:spcBef>
        <a:spcAft>
          <a:spcPct val="0"/>
        </a:spcAft>
        <a:defRPr sz="3300">
          <a:solidFill>
            <a:schemeClr val="tx2"/>
          </a:solidFill>
          <a:latin typeface="Arial" charset="0"/>
          <a:ea typeface="Adobe Heiti Std R" pitchFamily="34" charset="-128"/>
        </a:defRPr>
      </a:lvl4pPr>
      <a:lvl5pPr algn="l" rtl="0" eaLnBrk="0" fontAlgn="base" hangingPunct="0">
        <a:spcBef>
          <a:spcPct val="0"/>
        </a:spcBef>
        <a:spcAft>
          <a:spcPct val="0"/>
        </a:spcAft>
        <a:defRPr sz="3300">
          <a:solidFill>
            <a:schemeClr val="tx2"/>
          </a:solidFill>
          <a:latin typeface="Arial" charset="0"/>
          <a:ea typeface="Adobe Heiti Std R" pitchFamily="34" charset="-128"/>
        </a:defRPr>
      </a:lvl5pPr>
      <a:lvl6pPr marL="457200" algn="l" rtl="0" eaLnBrk="1" fontAlgn="base" hangingPunct="1">
        <a:spcBef>
          <a:spcPct val="0"/>
        </a:spcBef>
        <a:spcAft>
          <a:spcPct val="0"/>
        </a:spcAft>
        <a:defRPr sz="3300">
          <a:solidFill>
            <a:schemeClr val="tx2"/>
          </a:solidFill>
          <a:latin typeface="Arial" charset="0"/>
          <a:ea typeface="Adobe Heiti Std R" pitchFamily="34" charset="-128"/>
        </a:defRPr>
      </a:lvl6pPr>
      <a:lvl7pPr marL="914400" algn="l" rtl="0" eaLnBrk="1" fontAlgn="base" hangingPunct="1">
        <a:spcBef>
          <a:spcPct val="0"/>
        </a:spcBef>
        <a:spcAft>
          <a:spcPct val="0"/>
        </a:spcAft>
        <a:defRPr sz="3300">
          <a:solidFill>
            <a:schemeClr val="tx2"/>
          </a:solidFill>
          <a:latin typeface="Arial" charset="0"/>
          <a:ea typeface="Adobe Heiti Std R" pitchFamily="34" charset="-128"/>
        </a:defRPr>
      </a:lvl7pPr>
      <a:lvl8pPr marL="1371600" algn="l" rtl="0" eaLnBrk="1" fontAlgn="base" hangingPunct="1">
        <a:spcBef>
          <a:spcPct val="0"/>
        </a:spcBef>
        <a:spcAft>
          <a:spcPct val="0"/>
        </a:spcAft>
        <a:defRPr sz="3300">
          <a:solidFill>
            <a:schemeClr val="tx2"/>
          </a:solidFill>
          <a:latin typeface="Arial" charset="0"/>
          <a:ea typeface="Adobe Heiti Std R" pitchFamily="34" charset="-128"/>
        </a:defRPr>
      </a:lvl8pPr>
      <a:lvl9pPr marL="1828800" algn="l" rtl="0" eaLnBrk="1" fontAlgn="base" hangingPunct="1">
        <a:spcBef>
          <a:spcPct val="0"/>
        </a:spcBef>
        <a:spcAft>
          <a:spcPct val="0"/>
        </a:spcAft>
        <a:defRPr sz="3300">
          <a:solidFill>
            <a:schemeClr val="tx2"/>
          </a:solidFill>
          <a:latin typeface="Arial" charset="0"/>
          <a:ea typeface="Adobe Heiti Std R" pitchFamily="34" charset="-128"/>
        </a:defRPr>
      </a:lvl9pPr>
    </p:titleStyle>
    <p:bodyStyle>
      <a:lvl1pPr marL="234950" indent="-234950" algn="l" rtl="0" eaLnBrk="0" fontAlgn="base" hangingPunct="0">
        <a:spcBef>
          <a:spcPts val="600"/>
        </a:spcBef>
        <a:spcAft>
          <a:spcPts val="600"/>
        </a:spcAft>
        <a:buClr>
          <a:schemeClr val="accent1"/>
        </a:buClr>
        <a:buFont typeface="Wingdings" pitchFamily="2" charset="2"/>
        <a:buChar char="§"/>
        <a:defRPr sz="2400">
          <a:solidFill>
            <a:schemeClr val="tx1"/>
          </a:solidFill>
          <a:latin typeface="Verdana" pitchFamily="34" charset="0"/>
          <a:ea typeface="+mn-ea"/>
          <a:cs typeface="+mn-cs"/>
        </a:defRPr>
      </a:lvl1pPr>
      <a:lvl2pPr marL="692150" indent="-234950" algn="l" rtl="0" eaLnBrk="0" fontAlgn="base" hangingPunct="0">
        <a:spcBef>
          <a:spcPts val="0"/>
        </a:spcBef>
        <a:spcAft>
          <a:spcPct val="0"/>
        </a:spcAft>
        <a:buClr>
          <a:schemeClr val="accent1"/>
        </a:buClr>
        <a:buFont typeface="Arial" pitchFamily="34" charset="0"/>
        <a:buChar char="•"/>
        <a:defRPr sz="2000">
          <a:solidFill>
            <a:schemeClr val="accent5"/>
          </a:solidFill>
          <a:latin typeface="Verdana" pitchFamily="34" charset="0"/>
        </a:defRPr>
      </a:lvl2pPr>
      <a:lvl3pPr marL="1143000" indent="-228600" algn="l" rtl="0" eaLnBrk="0" fontAlgn="base" hangingPunct="0">
        <a:spcBef>
          <a:spcPts val="300"/>
        </a:spcBef>
        <a:spcAft>
          <a:spcPct val="0"/>
        </a:spcAft>
        <a:buClr>
          <a:schemeClr val="accent1"/>
        </a:buClr>
        <a:buFont typeface="Arial" pitchFamily="34" charset="0"/>
        <a:buChar char="‒"/>
        <a:defRPr sz="1800">
          <a:solidFill>
            <a:schemeClr val="accent5"/>
          </a:solidFill>
          <a:latin typeface="Verdana" pitchFamily="34" charset="0"/>
        </a:defRPr>
      </a:lvl3pPr>
      <a:lvl4pPr marL="1600200" indent="-228600" algn="l" rtl="0" eaLnBrk="0" fontAlgn="base" hangingPunct="0">
        <a:spcBef>
          <a:spcPts val="300"/>
        </a:spcBef>
        <a:spcAft>
          <a:spcPct val="0"/>
        </a:spcAft>
        <a:buClr>
          <a:schemeClr val="accent1"/>
        </a:buClr>
        <a:buFont typeface="Arial" pitchFamily="34" charset="0"/>
        <a:buChar char="•"/>
        <a:defRPr sz="1600">
          <a:solidFill>
            <a:schemeClr val="accent5"/>
          </a:solidFill>
          <a:latin typeface="Verdana" pitchFamily="34" charset="0"/>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rgbClr val="002D56"/>
          </a:solidFill>
          <a:latin typeface="+mn-lt"/>
        </a:defRPr>
      </a:lvl6pPr>
      <a:lvl7pPr marL="2971800" indent="-228600" algn="l" rtl="0" eaLnBrk="1" fontAlgn="base" hangingPunct="1">
        <a:spcBef>
          <a:spcPct val="20000"/>
        </a:spcBef>
        <a:spcAft>
          <a:spcPct val="0"/>
        </a:spcAft>
        <a:buChar char="»"/>
        <a:defRPr sz="2000">
          <a:solidFill>
            <a:srgbClr val="002D56"/>
          </a:solidFill>
          <a:latin typeface="+mn-lt"/>
        </a:defRPr>
      </a:lvl7pPr>
      <a:lvl8pPr marL="3429000" indent="-228600" algn="l" rtl="0" eaLnBrk="1" fontAlgn="base" hangingPunct="1">
        <a:spcBef>
          <a:spcPct val="20000"/>
        </a:spcBef>
        <a:spcAft>
          <a:spcPct val="0"/>
        </a:spcAft>
        <a:buChar char="»"/>
        <a:defRPr sz="2000">
          <a:solidFill>
            <a:srgbClr val="002D56"/>
          </a:solidFill>
          <a:latin typeface="+mn-lt"/>
        </a:defRPr>
      </a:lvl8pPr>
      <a:lvl9pPr marL="3886200" indent="-228600" algn="l" rtl="0" eaLnBrk="1" fontAlgn="base" hangingPunct="1">
        <a:spcBef>
          <a:spcPct val="20000"/>
        </a:spcBef>
        <a:spcAft>
          <a:spcPct val="0"/>
        </a:spcAft>
        <a:buChar char="»"/>
        <a:defRPr sz="2000">
          <a:solidFill>
            <a:srgbClr val="002D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inne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4" name="Picture 3"/>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8257784" y="0"/>
            <a:ext cx="886216" cy="980162"/>
          </a:xfrm>
          <a:prstGeom prst="rect">
            <a:avLst/>
          </a:prstGeom>
        </p:spPr>
      </p:pic>
      <p:sp>
        <p:nvSpPr>
          <p:cNvPr id="1027" name="Rectangle 2"/>
          <p:cNvSpPr>
            <a:spLocks noGrp="1" noChangeArrowheads="1"/>
          </p:cNvSpPr>
          <p:nvPr>
            <p:ph type="title"/>
          </p:nvPr>
        </p:nvSpPr>
        <p:spPr bwMode="white">
          <a:xfrm>
            <a:off x="228600" y="141642"/>
            <a:ext cx="8001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228600" y="1143000"/>
            <a:ext cx="8669338"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0" name="Rectangle 6"/>
          <p:cNvSpPr>
            <a:spLocks noGrp="1" noChangeArrowheads="1"/>
          </p:cNvSpPr>
          <p:nvPr>
            <p:ph type="sldNum" sz="quarter" idx="4"/>
          </p:nvPr>
        </p:nvSpPr>
        <p:spPr bwMode="auto">
          <a:xfrm>
            <a:off x="76199" y="6629400"/>
            <a:ext cx="470212" cy="2550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Verdana" pitchFamily="34" charset="0"/>
              </a:defRPr>
            </a:lvl1pPr>
          </a:lstStyle>
          <a:p>
            <a:pPr>
              <a:defRPr/>
            </a:pPr>
            <a:fld id="{9AECA916-74D2-4835-8779-FF813D639025}" type="slidenum">
              <a:rPr lang="en-US" smtClean="0">
                <a:solidFill>
                  <a:srgbClr val="FFFFFF"/>
                </a:solidFill>
              </a:rPr>
              <a:pPr>
                <a:defRPr/>
              </a:pPr>
              <a:t>‹#›</a:t>
            </a:fld>
            <a:endParaRPr lang="en-US" dirty="0">
              <a:solidFill>
                <a:srgbClr val="FFFFFF"/>
              </a:solidFill>
            </a:endParaRPr>
          </a:p>
        </p:txBody>
      </p:sp>
      <p:sp>
        <p:nvSpPr>
          <p:cNvPr id="10" name="Rectangle 5"/>
          <p:cNvSpPr txBox="1">
            <a:spLocks noChangeArrowheads="1"/>
          </p:cNvSpPr>
          <p:nvPr userDrawn="1"/>
        </p:nvSpPr>
        <p:spPr bwMode="auto">
          <a:xfrm>
            <a:off x="6757643" y="6621780"/>
            <a:ext cx="2126584" cy="2626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Arial" charset="0"/>
              </a:defRPr>
            </a:lvl1pPr>
          </a:lstStyle>
          <a:p>
            <a:pPr>
              <a:defRPr/>
            </a:pPr>
            <a:r>
              <a:rPr lang="en-US" dirty="0" smtClean="0">
                <a:solidFill>
                  <a:srgbClr val="FFFFFF"/>
                </a:solidFill>
                <a:latin typeface="Verdana" pitchFamily="34" charset="0"/>
              </a:rPr>
              <a:t>Calypso Confidential</a:t>
            </a:r>
            <a:endParaRPr lang="en-US" dirty="0">
              <a:solidFill>
                <a:srgbClr val="FFFFFF"/>
              </a:solidFill>
              <a:latin typeface="Verdana" pitchFamily="34" charset="0"/>
            </a:endParaRPr>
          </a:p>
        </p:txBody>
      </p:sp>
      <p:pic>
        <p:nvPicPr>
          <p:cNvPr id="2" name="Picture 1"/>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257784" y="272454"/>
            <a:ext cx="670014" cy="532537"/>
          </a:xfrm>
          <a:prstGeom prst="rect">
            <a:avLst/>
          </a:prstGeom>
        </p:spPr>
      </p:pic>
    </p:spTree>
    <p:extLst>
      <p:ext uri="{BB962C8B-B14F-4D97-AF65-F5344CB8AC3E}">
        <p14:creationId xmlns:p14="http://schemas.microsoft.com/office/powerpoint/2010/main" val="3822733011"/>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300">
          <a:solidFill>
            <a:schemeClr val="bg1"/>
          </a:solidFill>
          <a:latin typeface="Verdana" pitchFamily="34" charset="0"/>
          <a:ea typeface="+mj-ea"/>
          <a:cs typeface="+mj-cs"/>
        </a:defRPr>
      </a:lvl1pPr>
      <a:lvl2pPr algn="l" rtl="0" eaLnBrk="0" fontAlgn="base" hangingPunct="0">
        <a:spcBef>
          <a:spcPct val="0"/>
        </a:spcBef>
        <a:spcAft>
          <a:spcPct val="0"/>
        </a:spcAft>
        <a:defRPr sz="3300">
          <a:solidFill>
            <a:schemeClr val="tx2"/>
          </a:solidFill>
          <a:latin typeface="Arial" charset="0"/>
          <a:ea typeface="Adobe Heiti Std R" pitchFamily="34" charset="-128"/>
        </a:defRPr>
      </a:lvl2pPr>
      <a:lvl3pPr algn="l" rtl="0" eaLnBrk="0" fontAlgn="base" hangingPunct="0">
        <a:spcBef>
          <a:spcPct val="0"/>
        </a:spcBef>
        <a:spcAft>
          <a:spcPct val="0"/>
        </a:spcAft>
        <a:defRPr sz="3300">
          <a:solidFill>
            <a:schemeClr val="tx2"/>
          </a:solidFill>
          <a:latin typeface="Arial" charset="0"/>
          <a:ea typeface="Adobe Heiti Std R" pitchFamily="34" charset="-128"/>
        </a:defRPr>
      </a:lvl3pPr>
      <a:lvl4pPr algn="l" rtl="0" eaLnBrk="0" fontAlgn="base" hangingPunct="0">
        <a:spcBef>
          <a:spcPct val="0"/>
        </a:spcBef>
        <a:spcAft>
          <a:spcPct val="0"/>
        </a:spcAft>
        <a:defRPr sz="3300">
          <a:solidFill>
            <a:schemeClr val="tx2"/>
          </a:solidFill>
          <a:latin typeface="Arial" charset="0"/>
          <a:ea typeface="Adobe Heiti Std R" pitchFamily="34" charset="-128"/>
        </a:defRPr>
      </a:lvl4pPr>
      <a:lvl5pPr algn="l" rtl="0" eaLnBrk="0" fontAlgn="base" hangingPunct="0">
        <a:spcBef>
          <a:spcPct val="0"/>
        </a:spcBef>
        <a:spcAft>
          <a:spcPct val="0"/>
        </a:spcAft>
        <a:defRPr sz="3300">
          <a:solidFill>
            <a:schemeClr val="tx2"/>
          </a:solidFill>
          <a:latin typeface="Arial" charset="0"/>
          <a:ea typeface="Adobe Heiti Std R" pitchFamily="34" charset="-128"/>
        </a:defRPr>
      </a:lvl5pPr>
      <a:lvl6pPr marL="457200" algn="l" rtl="0" eaLnBrk="1" fontAlgn="base" hangingPunct="1">
        <a:spcBef>
          <a:spcPct val="0"/>
        </a:spcBef>
        <a:spcAft>
          <a:spcPct val="0"/>
        </a:spcAft>
        <a:defRPr sz="3300">
          <a:solidFill>
            <a:schemeClr val="tx2"/>
          </a:solidFill>
          <a:latin typeface="Arial" charset="0"/>
          <a:ea typeface="Adobe Heiti Std R" pitchFamily="34" charset="-128"/>
        </a:defRPr>
      </a:lvl6pPr>
      <a:lvl7pPr marL="914400" algn="l" rtl="0" eaLnBrk="1" fontAlgn="base" hangingPunct="1">
        <a:spcBef>
          <a:spcPct val="0"/>
        </a:spcBef>
        <a:spcAft>
          <a:spcPct val="0"/>
        </a:spcAft>
        <a:defRPr sz="3300">
          <a:solidFill>
            <a:schemeClr val="tx2"/>
          </a:solidFill>
          <a:latin typeface="Arial" charset="0"/>
          <a:ea typeface="Adobe Heiti Std R" pitchFamily="34" charset="-128"/>
        </a:defRPr>
      </a:lvl7pPr>
      <a:lvl8pPr marL="1371600" algn="l" rtl="0" eaLnBrk="1" fontAlgn="base" hangingPunct="1">
        <a:spcBef>
          <a:spcPct val="0"/>
        </a:spcBef>
        <a:spcAft>
          <a:spcPct val="0"/>
        </a:spcAft>
        <a:defRPr sz="3300">
          <a:solidFill>
            <a:schemeClr val="tx2"/>
          </a:solidFill>
          <a:latin typeface="Arial" charset="0"/>
          <a:ea typeface="Adobe Heiti Std R" pitchFamily="34" charset="-128"/>
        </a:defRPr>
      </a:lvl8pPr>
      <a:lvl9pPr marL="1828800" algn="l" rtl="0" eaLnBrk="1" fontAlgn="base" hangingPunct="1">
        <a:spcBef>
          <a:spcPct val="0"/>
        </a:spcBef>
        <a:spcAft>
          <a:spcPct val="0"/>
        </a:spcAft>
        <a:defRPr sz="3300">
          <a:solidFill>
            <a:schemeClr val="tx2"/>
          </a:solidFill>
          <a:latin typeface="Arial" charset="0"/>
          <a:ea typeface="Adobe Heiti Std R" pitchFamily="34" charset="-128"/>
        </a:defRPr>
      </a:lvl9pPr>
    </p:titleStyle>
    <p:bodyStyle>
      <a:lvl1pPr marL="234950" indent="-234950" algn="l" rtl="0" eaLnBrk="0" fontAlgn="base" hangingPunct="0">
        <a:spcBef>
          <a:spcPts val="600"/>
        </a:spcBef>
        <a:spcAft>
          <a:spcPts val="600"/>
        </a:spcAft>
        <a:buClr>
          <a:schemeClr val="accent1"/>
        </a:buClr>
        <a:buFont typeface="Wingdings" pitchFamily="2" charset="2"/>
        <a:buChar char="§"/>
        <a:defRPr sz="2400">
          <a:solidFill>
            <a:schemeClr val="tx1"/>
          </a:solidFill>
          <a:latin typeface="Verdana" pitchFamily="34" charset="0"/>
          <a:ea typeface="+mn-ea"/>
          <a:cs typeface="+mn-cs"/>
        </a:defRPr>
      </a:lvl1pPr>
      <a:lvl2pPr marL="692150" indent="-234950" algn="l" rtl="0" eaLnBrk="0" fontAlgn="base" hangingPunct="0">
        <a:spcBef>
          <a:spcPts val="0"/>
        </a:spcBef>
        <a:spcAft>
          <a:spcPct val="0"/>
        </a:spcAft>
        <a:buClr>
          <a:schemeClr val="accent1"/>
        </a:buClr>
        <a:buFont typeface="Arial" pitchFamily="34" charset="0"/>
        <a:buChar char="•"/>
        <a:defRPr sz="2000">
          <a:solidFill>
            <a:schemeClr val="accent5"/>
          </a:solidFill>
          <a:latin typeface="Verdana" pitchFamily="34" charset="0"/>
        </a:defRPr>
      </a:lvl2pPr>
      <a:lvl3pPr marL="1143000" indent="-228600" algn="l" rtl="0" eaLnBrk="0" fontAlgn="base" hangingPunct="0">
        <a:spcBef>
          <a:spcPts val="300"/>
        </a:spcBef>
        <a:spcAft>
          <a:spcPct val="0"/>
        </a:spcAft>
        <a:buClr>
          <a:schemeClr val="accent1"/>
        </a:buClr>
        <a:buFont typeface="Arial" pitchFamily="34" charset="0"/>
        <a:buChar char="‒"/>
        <a:defRPr sz="1800">
          <a:solidFill>
            <a:schemeClr val="accent5"/>
          </a:solidFill>
          <a:latin typeface="Verdana" pitchFamily="34" charset="0"/>
        </a:defRPr>
      </a:lvl3pPr>
      <a:lvl4pPr marL="1600200" indent="-228600" algn="l" rtl="0" eaLnBrk="0" fontAlgn="base" hangingPunct="0">
        <a:spcBef>
          <a:spcPts val="300"/>
        </a:spcBef>
        <a:spcAft>
          <a:spcPct val="0"/>
        </a:spcAft>
        <a:buClr>
          <a:schemeClr val="accent1"/>
        </a:buClr>
        <a:buFont typeface="Arial" pitchFamily="34" charset="0"/>
        <a:buChar char="•"/>
        <a:defRPr sz="1600">
          <a:solidFill>
            <a:schemeClr val="accent5"/>
          </a:solidFill>
          <a:latin typeface="Verdana" pitchFamily="34" charset="0"/>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rgbClr val="002D56"/>
          </a:solidFill>
          <a:latin typeface="+mn-lt"/>
        </a:defRPr>
      </a:lvl6pPr>
      <a:lvl7pPr marL="2971800" indent="-228600" algn="l" rtl="0" eaLnBrk="1" fontAlgn="base" hangingPunct="1">
        <a:spcBef>
          <a:spcPct val="20000"/>
        </a:spcBef>
        <a:spcAft>
          <a:spcPct val="0"/>
        </a:spcAft>
        <a:buChar char="»"/>
        <a:defRPr sz="2000">
          <a:solidFill>
            <a:srgbClr val="002D56"/>
          </a:solidFill>
          <a:latin typeface="+mn-lt"/>
        </a:defRPr>
      </a:lvl7pPr>
      <a:lvl8pPr marL="3429000" indent="-228600" algn="l" rtl="0" eaLnBrk="1" fontAlgn="base" hangingPunct="1">
        <a:spcBef>
          <a:spcPct val="20000"/>
        </a:spcBef>
        <a:spcAft>
          <a:spcPct val="0"/>
        </a:spcAft>
        <a:buChar char="»"/>
        <a:defRPr sz="2000">
          <a:solidFill>
            <a:srgbClr val="002D56"/>
          </a:solidFill>
          <a:latin typeface="+mn-lt"/>
        </a:defRPr>
      </a:lvl8pPr>
      <a:lvl9pPr marL="3886200" indent="-228600" algn="l" rtl="0" eaLnBrk="1" fontAlgn="base" hangingPunct="1">
        <a:spcBef>
          <a:spcPct val="20000"/>
        </a:spcBef>
        <a:spcAft>
          <a:spcPct val="0"/>
        </a:spcAft>
        <a:buChar char="»"/>
        <a:defRPr sz="2000">
          <a:solidFill>
            <a:srgbClr val="002D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inne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4" name="Picture 3"/>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8257784" y="0"/>
            <a:ext cx="886216" cy="980162"/>
          </a:xfrm>
          <a:prstGeom prst="rect">
            <a:avLst/>
          </a:prstGeom>
        </p:spPr>
      </p:pic>
      <p:sp>
        <p:nvSpPr>
          <p:cNvPr id="1027" name="Rectangle 2"/>
          <p:cNvSpPr>
            <a:spLocks noGrp="1" noChangeArrowheads="1"/>
          </p:cNvSpPr>
          <p:nvPr>
            <p:ph type="title"/>
          </p:nvPr>
        </p:nvSpPr>
        <p:spPr bwMode="white">
          <a:xfrm>
            <a:off x="228600" y="141642"/>
            <a:ext cx="8001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228600" y="1143000"/>
            <a:ext cx="8669338"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0" name="Rectangle 6"/>
          <p:cNvSpPr>
            <a:spLocks noGrp="1" noChangeArrowheads="1"/>
          </p:cNvSpPr>
          <p:nvPr>
            <p:ph type="sldNum" sz="quarter" idx="4"/>
          </p:nvPr>
        </p:nvSpPr>
        <p:spPr bwMode="auto">
          <a:xfrm>
            <a:off x="76199" y="6629400"/>
            <a:ext cx="470212" cy="2550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Verdana" pitchFamily="34" charset="0"/>
              </a:defRPr>
            </a:lvl1pPr>
          </a:lstStyle>
          <a:p>
            <a:pPr>
              <a:defRPr/>
            </a:pPr>
            <a:fld id="{9AECA916-74D2-4835-8779-FF813D639025}" type="slidenum">
              <a:rPr lang="en-US" smtClean="0">
                <a:solidFill>
                  <a:srgbClr val="FFFFFF"/>
                </a:solidFill>
              </a:rPr>
              <a:pPr>
                <a:defRPr/>
              </a:pPr>
              <a:t>‹#›</a:t>
            </a:fld>
            <a:endParaRPr lang="en-US" dirty="0">
              <a:solidFill>
                <a:srgbClr val="FFFFFF"/>
              </a:solidFill>
            </a:endParaRPr>
          </a:p>
        </p:txBody>
      </p:sp>
      <p:sp>
        <p:nvSpPr>
          <p:cNvPr id="10" name="Rectangle 5"/>
          <p:cNvSpPr txBox="1">
            <a:spLocks noChangeArrowheads="1"/>
          </p:cNvSpPr>
          <p:nvPr userDrawn="1"/>
        </p:nvSpPr>
        <p:spPr bwMode="auto">
          <a:xfrm>
            <a:off x="6757643" y="6621780"/>
            <a:ext cx="2126584" cy="2626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Arial" charset="0"/>
              </a:defRPr>
            </a:lvl1pPr>
          </a:lstStyle>
          <a:p>
            <a:pPr>
              <a:defRPr/>
            </a:pPr>
            <a:r>
              <a:rPr lang="en-US" dirty="0" smtClean="0">
                <a:solidFill>
                  <a:srgbClr val="FFFFFF"/>
                </a:solidFill>
                <a:latin typeface="Verdana" pitchFamily="34" charset="0"/>
              </a:rPr>
              <a:t>Calypso Confidential</a:t>
            </a:r>
            <a:endParaRPr lang="en-US" dirty="0">
              <a:solidFill>
                <a:srgbClr val="FFFFFF"/>
              </a:solidFill>
              <a:latin typeface="Verdana" pitchFamily="34" charset="0"/>
            </a:endParaRPr>
          </a:p>
        </p:txBody>
      </p:sp>
      <p:pic>
        <p:nvPicPr>
          <p:cNvPr id="2" name="Picture 1"/>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257784" y="272454"/>
            <a:ext cx="670014" cy="532537"/>
          </a:xfrm>
          <a:prstGeom prst="rect">
            <a:avLst/>
          </a:prstGeom>
        </p:spPr>
      </p:pic>
    </p:spTree>
    <p:extLst>
      <p:ext uri="{BB962C8B-B14F-4D97-AF65-F5344CB8AC3E}">
        <p14:creationId xmlns:p14="http://schemas.microsoft.com/office/powerpoint/2010/main" val="3839731769"/>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300">
          <a:solidFill>
            <a:schemeClr val="bg1"/>
          </a:solidFill>
          <a:latin typeface="Verdana" pitchFamily="34" charset="0"/>
          <a:ea typeface="+mj-ea"/>
          <a:cs typeface="+mj-cs"/>
        </a:defRPr>
      </a:lvl1pPr>
      <a:lvl2pPr algn="l" rtl="0" eaLnBrk="0" fontAlgn="base" hangingPunct="0">
        <a:spcBef>
          <a:spcPct val="0"/>
        </a:spcBef>
        <a:spcAft>
          <a:spcPct val="0"/>
        </a:spcAft>
        <a:defRPr sz="3300">
          <a:solidFill>
            <a:schemeClr val="tx2"/>
          </a:solidFill>
          <a:latin typeface="Arial" charset="0"/>
          <a:ea typeface="Adobe Heiti Std R" pitchFamily="34" charset="-128"/>
        </a:defRPr>
      </a:lvl2pPr>
      <a:lvl3pPr algn="l" rtl="0" eaLnBrk="0" fontAlgn="base" hangingPunct="0">
        <a:spcBef>
          <a:spcPct val="0"/>
        </a:spcBef>
        <a:spcAft>
          <a:spcPct val="0"/>
        </a:spcAft>
        <a:defRPr sz="3300">
          <a:solidFill>
            <a:schemeClr val="tx2"/>
          </a:solidFill>
          <a:latin typeface="Arial" charset="0"/>
          <a:ea typeface="Adobe Heiti Std R" pitchFamily="34" charset="-128"/>
        </a:defRPr>
      </a:lvl3pPr>
      <a:lvl4pPr algn="l" rtl="0" eaLnBrk="0" fontAlgn="base" hangingPunct="0">
        <a:spcBef>
          <a:spcPct val="0"/>
        </a:spcBef>
        <a:spcAft>
          <a:spcPct val="0"/>
        </a:spcAft>
        <a:defRPr sz="3300">
          <a:solidFill>
            <a:schemeClr val="tx2"/>
          </a:solidFill>
          <a:latin typeface="Arial" charset="0"/>
          <a:ea typeface="Adobe Heiti Std R" pitchFamily="34" charset="-128"/>
        </a:defRPr>
      </a:lvl4pPr>
      <a:lvl5pPr algn="l" rtl="0" eaLnBrk="0" fontAlgn="base" hangingPunct="0">
        <a:spcBef>
          <a:spcPct val="0"/>
        </a:spcBef>
        <a:spcAft>
          <a:spcPct val="0"/>
        </a:spcAft>
        <a:defRPr sz="3300">
          <a:solidFill>
            <a:schemeClr val="tx2"/>
          </a:solidFill>
          <a:latin typeface="Arial" charset="0"/>
          <a:ea typeface="Adobe Heiti Std R" pitchFamily="34" charset="-128"/>
        </a:defRPr>
      </a:lvl5pPr>
      <a:lvl6pPr marL="457200" algn="l" rtl="0" eaLnBrk="1" fontAlgn="base" hangingPunct="1">
        <a:spcBef>
          <a:spcPct val="0"/>
        </a:spcBef>
        <a:spcAft>
          <a:spcPct val="0"/>
        </a:spcAft>
        <a:defRPr sz="3300">
          <a:solidFill>
            <a:schemeClr val="tx2"/>
          </a:solidFill>
          <a:latin typeface="Arial" charset="0"/>
          <a:ea typeface="Adobe Heiti Std R" pitchFamily="34" charset="-128"/>
        </a:defRPr>
      </a:lvl6pPr>
      <a:lvl7pPr marL="914400" algn="l" rtl="0" eaLnBrk="1" fontAlgn="base" hangingPunct="1">
        <a:spcBef>
          <a:spcPct val="0"/>
        </a:spcBef>
        <a:spcAft>
          <a:spcPct val="0"/>
        </a:spcAft>
        <a:defRPr sz="3300">
          <a:solidFill>
            <a:schemeClr val="tx2"/>
          </a:solidFill>
          <a:latin typeface="Arial" charset="0"/>
          <a:ea typeface="Adobe Heiti Std R" pitchFamily="34" charset="-128"/>
        </a:defRPr>
      </a:lvl7pPr>
      <a:lvl8pPr marL="1371600" algn="l" rtl="0" eaLnBrk="1" fontAlgn="base" hangingPunct="1">
        <a:spcBef>
          <a:spcPct val="0"/>
        </a:spcBef>
        <a:spcAft>
          <a:spcPct val="0"/>
        </a:spcAft>
        <a:defRPr sz="3300">
          <a:solidFill>
            <a:schemeClr val="tx2"/>
          </a:solidFill>
          <a:latin typeface="Arial" charset="0"/>
          <a:ea typeface="Adobe Heiti Std R" pitchFamily="34" charset="-128"/>
        </a:defRPr>
      </a:lvl8pPr>
      <a:lvl9pPr marL="1828800" algn="l" rtl="0" eaLnBrk="1" fontAlgn="base" hangingPunct="1">
        <a:spcBef>
          <a:spcPct val="0"/>
        </a:spcBef>
        <a:spcAft>
          <a:spcPct val="0"/>
        </a:spcAft>
        <a:defRPr sz="3300">
          <a:solidFill>
            <a:schemeClr val="tx2"/>
          </a:solidFill>
          <a:latin typeface="Arial" charset="0"/>
          <a:ea typeface="Adobe Heiti Std R" pitchFamily="34" charset="-128"/>
        </a:defRPr>
      </a:lvl9pPr>
    </p:titleStyle>
    <p:bodyStyle>
      <a:lvl1pPr marL="234950" indent="-234950" algn="l" rtl="0" eaLnBrk="0" fontAlgn="base" hangingPunct="0">
        <a:spcBef>
          <a:spcPts val="600"/>
        </a:spcBef>
        <a:spcAft>
          <a:spcPts val="600"/>
        </a:spcAft>
        <a:buClr>
          <a:schemeClr val="accent1"/>
        </a:buClr>
        <a:buFont typeface="Wingdings" pitchFamily="2" charset="2"/>
        <a:buChar char="§"/>
        <a:defRPr sz="2400">
          <a:solidFill>
            <a:schemeClr val="tx1"/>
          </a:solidFill>
          <a:latin typeface="Verdana" pitchFamily="34" charset="0"/>
          <a:ea typeface="+mn-ea"/>
          <a:cs typeface="+mn-cs"/>
        </a:defRPr>
      </a:lvl1pPr>
      <a:lvl2pPr marL="692150" indent="-234950" algn="l" rtl="0" eaLnBrk="0" fontAlgn="base" hangingPunct="0">
        <a:spcBef>
          <a:spcPts val="0"/>
        </a:spcBef>
        <a:spcAft>
          <a:spcPct val="0"/>
        </a:spcAft>
        <a:buClr>
          <a:schemeClr val="accent1"/>
        </a:buClr>
        <a:buFont typeface="Arial" pitchFamily="34" charset="0"/>
        <a:buChar char="•"/>
        <a:defRPr sz="2000">
          <a:solidFill>
            <a:schemeClr val="accent5"/>
          </a:solidFill>
          <a:latin typeface="Verdana" pitchFamily="34" charset="0"/>
        </a:defRPr>
      </a:lvl2pPr>
      <a:lvl3pPr marL="1143000" indent="-228600" algn="l" rtl="0" eaLnBrk="0" fontAlgn="base" hangingPunct="0">
        <a:spcBef>
          <a:spcPts val="300"/>
        </a:spcBef>
        <a:spcAft>
          <a:spcPct val="0"/>
        </a:spcAft>
        <a:buClr>
          <a:schemeClr val="accent1"/>
        </a:buClr>
        <a:buFont typeface="Arial" pitchFamily="34" charset="0"/>
        <a:buChar char="‒"/>
        <a:defRPr sz="1800">
          <a:solidFill>
            <a:schemeClr val="accent5"/>
          </a:solidFill>
          <a:latin typeface="Verdana" pitchFamily="34" charset="0"/>
        </a:defRPr>
      </a:lvl3pPr>
      <a:lvl4pPr marL="1600200" indent="-228600" algn="l" rtl="0" eaLnBrk="0" fontAlgn="base" hangingPunct="0">
        <a:spcBef>
          <a:spcPts val="300"/>
        </a:spcBef>
        <a:spcAft>
          <a:spcPct val="0"/>
        </a:spcAft>
        <a:buClr>
          <a:schemeClr val="accent1"/>
        </a:buClr>
        <a:buFont typeface="Arial" pitchFamily="34" charset="0"/>
        <a:buChar char="•"/>
        <a:defRPr sz="1600">
          <a:solidFill>
            <a:schemeClr val="accent5"/>
          </a:solidFill>
          <a:latin typeface="Verdana" pitchFamily="34" charset="0"/>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rgbClr val="002D56"/>
          </a:solidFill>
          <a:latin typeface="+mn-lt"/>
        </a:defRPr>
      </a:lvl6pPr>
      <a:lvl7pPr marL="2971800" indent="-228600" algn="l" rtl="0" eaLnBrk="1" fontAlgn="base" hangingPunct="1">
        <a:spcBef>
          <a:spcPct val="20000"/>
        </a:spcBef>
        <a:spcAft>
          <a:spcPct val="0"/>
        </a:spcAft>
        <a:buChar char="»"/>
        <a:defRPr sz="2000">
          <a:solidFill>
            <a:srgbClr val="002D56"/>
          </a:solidFill>
          <a:latin typeface="+mn-lt"/>
        </a:defRPr>
      </a:lvl7pPr>
      <a:lvl8pPr marL="3429000" indent="-228600" algn="l" rtl="0" eaLnBrk="1" fontAlgn="base" hangingPunct="1">
        <a:spcBef>
          <a:spcPct val="20000"/>
        </a:spcBef>
        <a:spcAft>
          <a:spcPct val="0"/>
        </a:spcAft>
        <a:buChar char="»"/>
        <a:defRPr sz="2000">
          <a:solidFill>
            <a:srgbClr val="002D56"/>
          </a:solidFill>
          <a:latin typeface="+mn-lt"/>
        </a:defRPr>
      </a:lvl8pPr>
      <a:lvl9pPr marL="3886200" indent="-228600" algn="l" rtl="0" eaLnBrk="1" fontAlgn="base" hangingPunct="1">
        <a:spcBef>
          <a:spcPct val="20000"/>
        </a:spcBef>
        <a:spcAft>
          <a:spcPct val="0"/>
        </a:spcAft>
        <a:buChar char="»"/>
        <a:defRPr sz="2000">
          <a:solidFill>
            <a:srgbClr val="002D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inne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4" name="Picture 3"/>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8257784" y="0"/>
            <a:ext cx="886216" cy="980162"/>
          </a:xfrm>
          <a:prstGeom prst="rect">
            <a:avLst/>
          </a:prstGeom>
        </p:spPr>
      </p:pic>
      <p:sp>
        <p:nvSpPr>
          <p:cNvPr id="1027" name="Rectangle 2"/>
          <p:cNvSpPr>
            <a:spLocks noGrp="1" noChangeArrowheads="1"/>
          </p:cNvSpPr>
          <p:nvPr>
            <p:ph type="title"/>
          </p:nvPr>
        </p:nvSpPr>
        <p:spPr bwMode="white">
          <a:xfrm>
            <a:off x="228600" y="141642"/>
            <a:ext cx="8001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228600" y="1143000"/>
            <a:ext cx="8669338"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0" name="Rectangle 6"/>
          <p:cNvSpPr>
            <a:spLocks noGrp="1" noChangeArrowheads="1"/>
          </p:cNvSpPr>
          <p:nvPr>
            <p:ph type="sldNum" sz="quarter" idx="4"/>
          </p:nvPr>
        </p:nvSpPr>
        <p:spPr bwMode="auto">
          <a:xfrm>
            <a:off x="76199" y="6629400"/>
            <a:ext cx="470212" cy="2550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Verdana" pitchFamily="34" charset="0"/>
              </a:defRPr>
            </a:lvl1pPr>
          </a:lstStyle>
          <a:p>
            <a:pPr>
              <a:defRPr/>
            </a:pPr>
            <a:fld id="{9AECA916-74D2-4835-8779-FF813D639025}" type="slidenum">
              <a:rPr lang="en-US" smtClean="0">
                <a:solidFill>
                  <a:srgbClr val="FFFFFF"/>
                </a:solidFill>
              </a:rPr>
              <a:pPr>
                <a:defRPr/>
              </a:pPr>
              <a:t>‹#›</a:t>
            </a:fld>
            <a:endParaRPr lang="en-US" dirty="0">
              <a:solidFill>
                <a:srgbClr val="FFFFFF"/>
              </a:solidFill>
            </a:endParaRPr>
          </a:p>
        </p:txBody>
      </p:sp>
      <p:sp>
        <p:nvSpPr>
          <p:cNvPr id="10" name="Rectangle 5"/>
          <p:cNvSpPr txBox="1">
            <a:spLocks noChangeArrowheads="1"/>
          </p:cNvSpPr>
          <p:nvPr userDrawn="1"/>
        </p:nvSpPr>
        <p:spPr bwMode="auto">
          <a:xfrm>
            <a:off x="6757643" y="6621780"/>
            <a:ext cx="2126584" cy="2626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Arial" charset="0"/>
              </a:defRPr>
            </a:lvl1pPr>
          </a:lstStyle>
          <a:p>
            <a:pPr>
              <a:defRPr/>
            </a:pPr>
            <a:r>
              <a:rPr lang="en-US" dirty="0" smtClean="0">
                <a:solidFill>
                  <a:srgbClr val="FFFFFF"/>
                </a:solidFill>
                <a:latin typeface="Verdana" pitchFamily="34" charset="0"/>
              </a:rPr>
              <a:t>Calypso Confidential</a:t>
            </a:r>
            <a:endParaRPr lang="en-US" dirty="0">
              <a:solidFill>
                <a:srgbClr val="FFFFFF"/>
              </a:solidFill>
              <a:latin typeface="Verdana" pitchFamily="34" charset="0"/>
            </a:endParaRPr>
          </a:p>
        </p:txBody>
      </p:sp>
      <p:pic>
        <p:nvPicPr>
          <p:cNvPr id="2" name="Picture 1"/>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8257784" y="272454"/>
            <a:ext cx="670014" cy="532537"/>
          </a:xfrm>
          <a:prstGeom prst="rect">
            <a:avLst/>
          </a:prstGeom>
        </p:spPr>
      </p:pic>
    </p:spTree>
    <p:extLst>
      <p:ext uri="{BB962C8B-B14F-4D97-AF65-F5344CB8AC3E}">
        <p14:creationId xmlns:p14="http://schemas.microsoft.com/office/powerpoint/2010/main" val="1418103377"/>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300">
          <a:solidFill>
            <a:schemeClr val="bg1"/>
          </a:solidFill>
          <a:latin typeface="Verdana" pitchFamily="34" charset="0"/>
          <a:ea typeface="+mj-ea"/>
          <a:cs typeface="+mj-cs"/>
        </a:defRPr>
      </a:lvl1pPr>
      <a:lvl2pPr algn="l" rtl="0" eaLnBrk="0" fontAlgn="base" hangingPunct="0">
        <a:spcBef>
          <a:spcPct val="0"/>
        </a:spcBef>
        <a:spcAft>
          <a:spcPct val="0"/>
        </a:spcAft>
        <a:defRPr sz="3300">
          <a:solidFill>
            <a:schemeClr val="tx2"/>
          </a:solidFill>
          <a:latin typeface="Arial" charset="0"/>
          <a:ea typeface="Adobe Heiti Std R" pitchFamily="34" charset="-128"/>
        </a:defRPr>
      </a:lvl2pPr>
      <a:lvl3pPr algn="l" rtl="0" eaLnBrk="0" fontAlgn="base" hangingPunct="0">
        <a:spcBef>
          <a:spcPct val="0"/>
        </a:spcBef>
        <a:spcAft>
          <a:spcPct val="0"/>
        </a:spcAft>
        <a:defRPr sz="3300">
          <a:solidFill>
            <a:schemeClr val="tx2"/>
          </a:solidFill>
          <a:latin typeface="Arial" charset="0"/>
          <a:ea typeface="Adobe Heiti Std R" pitchFamily="34" charset="-128"/>
        </a:defRPr>
      </a:lvl3pPr>
      <a:lvl4pPr algn="l" rtl="0" eaLnBrk="0" fontAlgn="base" hangingPunct="0">
        <a:spcBef>
          <a:spcPct val="0"/>
        </a:spcBef>
        <a:spcAft>
          <a:spcPct val="0"/>
        </a:spcAft>
        <a:defRPr sz="3300">
          <a:solidFill>
            <a:schemeClr val="tx2"/>
          </a:solidFill>
          <a:latin typeface="Arial" charset="0"/>
          <a:ea typeface="Adobe Heiti Std R" pitchFamily="34" charset="-128"/>
        </a:defRPr>
      </a:lvl4pPr>
      <a:lvl5pPr algn="l" rtl="0" eaLnBrk="0" fontAlgn="base" hangingPunct="0">
        <a:spcBef>
          <a:spcPct val="0"/>
        </a:spcBef>
        <a:spcAft>
          <a:spcPct val="0"/>
        </a:spcAft>
        <a:defRPr sz="3300">
          <a:solidFill>
            <a:schemeClr val="tx2"/>
          </a:solidFill>
          <a:latin typeface="Arial" charset="0"/>
          <a:ea typeface="Adobe Heiti Std R" pitchFamily="34" charset="-128"/>
        </a:defRPr>
      </a:lvl5pPr>
      <a:lvl6pPr marL="457200" algn="l" rtl="0" eaLnBrk="1" fontAlgn="base" hangingPunct="1">
        <a:spcBef>
          <a:spcPct val="0"/>
        </a:spcBef>
        <a:spcAft>
          <a:spcPct val="0"/>
        </a:spcAft>
        <a:defRPr sz="3300">
          <a:solidFill>
            <a:schemeClr val="tx2"/>
          </a:solidFill>
          <a:latin typeface="Arial" charset="0"/>
          <a:ea typeface="Adobe Heiti Std R" pitchFamily="34" charset="-128"/>
        </a:defRPr>
      </a:lvl6pPr>
      <a:lvl7pPr marL="914400" algn="l" rtl="0" eaLnBrk="1" fontAlgn="base" hangingPunct="1">
        <a:spcBef>
          <a:spcPct val="0"/>
        </a:spcBef>
        <a:spcAft>
          <a:spcPct val="0"/>
        </a:spcAft>
        <a:defRPr sz="3300">
          <a:solidFill>
            <a:schemeClr val="tx2"/>
          </a:solidFill>
          <a:latin typeface="Arial" charset="0"/>
          <a:ea typeface="Adobe Heiti Std R" pitchFamily="34" charset="-128"/>
        </a:defRPr>
      </a:lvl7pPr>
      <a:lvl8pPr marL="1371600" algn="l" rtl="0" eaLnBrk="1" fontAlgn="base" hangingPunct="1">
        <a:spcBef>
          <a:spcPct val="0"/>
        </a:spcBef>
        <a:spcAft>
          <a:spcPct val="0"/>
        </a:spcAft>
        <a:defRPr sz="3300">
          <a:solidFill>
            <a:schemeClr val="tx2"/>
          </a:solidFill>
          <a:latin typeface="Arial" charset="0"/>
          <a:ea typeface="Adobe Heiti Std R" pitchFamily="34" charset="-128"/>
        </a:defRPr>
      </a:lvl8pPr>
      <a:lvl9pPr marL="1828800" algn="l" rtl="0" eaLnBrk="1" fontAlgn="base" hangingPunct="1">
        <a:spcBef>
          <a:spcPct val="0"/>
        </a:spcBef>
        <a:spcAft>
          <a:spcPct val="0"/>
        </a:spcAft>
        <a:defRPr sz="3300">
          <a:solidFill>
            <a:schemeClr val="tx2"/>
          </a:solidFill>
          <a:latin typeface="Arial" charset="0"/>
          <a:ea typeface="Adobe Heiti Std R" pitchFamily="34" charset="-128"/>
        </a:defRPr>
      </a:lvl9pPr>
    </p:titleStyle>
    <p:bodyStyle>
      <a:lvl1pPr marL="234950" indent="-234950" algn="l" rtl="0" eaLnBrk="0" fontAlgn="base" hangingPunct="0">
        <a:spcBef>
          <a:spcPts val="600"/>
        </a:spcBef>
        <a:spcAft>
          <a:spcPts val="600"/>
        </a:spcAft>
        <a:buClr>
          <a:schemeClr val="accent1"/>
        </a:buClr>
        <a:buFont typeface="Wingdings" pitchFamily="2" charset="2"/>
        <a:buChar char="§"/>
        <a:defRPr sz="2400">
          <a:solidFill>
            <a:schemeClr val="tx1"/>
          </a:solidFill>
          <a:latin typeface="Verdana" pitchFamily="34" charset="0"/>
          <a:ea typeface="+mn-ea"/>
          <a:cs typeface="+mn-cs"/>
        </a:defRPr>
      </a:lvl1pPr>
      <a:lvl2pPr marL="692150" indent="-234950" algn="l" rtl="0" eaLnBrk="0" fontAlgn="base" hangingPunct="0">
        <a:spcBef>
          <a:spcPts val="0"/>
        </a:spcBef>
        <a:spcAft>
          <a:spcPct val="0"/>
        </a:spcAft>
        <a:buClr>
          <a:schemeClr val="accent1"/>
        </a:buClr>
        <a:buFont typeface="Arial" pitchFamily="34" charset="0"/>
        <a:buChar char="•"/>
        <a:defRPr sz="2000">
          <a:solidFill>
            <a:schemeClr val="accent5"/>
          </a:solidFill>
          <a:latin typeface="Verdana" pitchFamily="34" charset="0"/>
        </a:defRPr>
      </a:lvl2pPr>
      <a:lvl3pPr marL="1143000" indent="-228600" algn="l" rtl="0" eaLnBrk="0" fontAlgn="base" hangingPunct="0">
        <a:spcBef>
          <a:spcPts val="300"/>
        </a:spcBef>
        <a:spcAft>
          <a:spcPct val="0"/>
        </a:spcAft>
        <a:buClr>
          <a:schemeClr val="accent1"/>
        </a:buClr>
        <a:buFont typeface="Arial" pitchFamily="34" charset="0"/>
        <a:buChar char="‒"/>
        <a:defRPr sz="1800">
          <a:solidFill>
            <a:schemeClr val="accent5"/>
          </a:solidFill>
          <a:latin typeface="Verdana" pitchFamily="34" charset="0"/>
        </a:defRPr>
      </a:lvl3pPr>
      <a:lvl4pPr marL="1600200" indent="-228600" algn="l" rtl="0" eaLnBrk="0" fontAlgn="base" hangingPunct="0">
        <a:spcBef>
          <a:spcPts val="300"/>
        </a:spcBef>
        <a:spcAft>
          <a:spcPct val="0"/>
        </a:spcAft>
        <a:buClr>
          <a:schemeClr val="accent1"/>
        </a:buClr>
        <a:buFont typeface="Arial" pitchFamily="34" charset="0"/>
        <a:buChar char="•"/>
        <a:defRPr sz="1600">
          <a:solidFill>
            <a:schemeClr val="accent5"/>
          </a:solidFill>
          <a:latin typeface="Verdana" pitchFamily="34" charset="0"/>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rgbClr val="002D56"/>
          </a:solidFill>
          <a:latin typeface="+mn-lt"/>
        </a:defRPr>
      </a:lvl6pPr>
      <a:lvl7pPr marL="2971800" indent="-228600" algn="l" rtl="0" eaLnBrk="1" fontAlgn="base" hangingPunct="1">
        <a:spcBef>
          <a:spcPct val="20000"/>
        </a:spcBef>
        <a:spcAft>
          <a:spcPct val="0"/>
        </a:spcAft>
        <a:buChar char="»"/>
        <a:defRPr sz="2000">
          <a:solidFill>
            <a:srgbClr val="002D56"/>
          </a:solidFill>
          <a:latin typeface="+mn-lt"/>
        </a:defRPr>
      </a:lvl7pPr>
      <a:lvl8pPr marL="3429000" indent="-228600" algn="l" rtl="0" eaLnBrk="1" fontAlgn="base" hangingPunct="1">
        <a:spcBef>
          <a:spcPct val="20000"/>
        </a:spcBef>
        <a:spcAft>
          <a:spcPct val="0"/>
        </a:spcAft>
        <a:buChar char="»"/>
        <a:defRPr sz="2000">
          <a:solidFill>
            <a:srgbClr val="002D56"/>
          </a:solidFill>
          <a:latin typeface="+mn-lt"/>
        </a:defRPr>
      </a:lvl8pPr>
      <a:lvl9pPr marL="3886200" indent="-228600" algn="l" rtl="0" eaLnBrk="1" fontAlgn="base" hangingPunct="1">
        <a:spcBef>
          <a:spcPct val="20000"/>
        </a:spcBef>
        <a:spcAft>
          <a:spcPct val="0"/>
        </a:spcAft>
        <a:buChar char="»"/>
        <a:defRPr sz="2000">
          <a:solidFill>
            <a:srgbClr val="002D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inne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4" name="Picture 3"/>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8257784" y="0"/>
            <a:ext cx="886216" cy="980162"/>
          </a:xfrm>
          <a:prstGeom prst="rect">
            <a:avLst/>
          </a:prstGeom>
        </p:spPr>
      </p:pic>
      <p:sp>
        <p:nvSpPr>
          <p:cNvPr id="1027" name="Rectangle 2"/>
          <p:cNvSpPr>
            <a:spLocks noGrp="1" noChangeArrowheads="1"/>
          </p:cNvSpPr>
          <p:nvPr>
            <p:ph type="title"/>
          </p:nvPr>
        </p:nvSpPr>
        <p:spPr bwMode="white">
          <a:xfrm>
            <a:off x="228600" y="141642"/>
            <a:ext cx="8001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228600" y="1143000"/>
            <a:ext cx="8669338"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0" name="Rectangle 6"/>
          <p:cNvSpPr>
            <a:spLocks noGrp="1" noChangeArrowheads="1"/>
          </p:cNvSpPr>
          <p:nvPr>
            <p:ph type="sldNum" sz="quarter" idx="4"/>
          </p:nvPr>
        </p:nvSpPr>
        <p:spPr bwMode="auto">
          <a:xfrm>
            <a:off x="76199" y="6629400"/>
            <a:ext cx="470212" cy="2550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Verdana" pitchFamily="34" charset="0"/>
              </a:defRPr>
            </a:lvl1pPr>
          </a:lstStyle>
          <a:p>
            <a:pPr>
              <a:defRPr/>
            </a:pPr>
            <a:fld id="{9AECA916-74D2-4835-8779-FF813D639025}" type="slidenum">
              <a:rPr lang="en-US" smtClean="0">
                <a:solidFill>
                  <a:srgbClr val="FFFFFF"/>
                </a:solidFill>
              </a:rPr>
              <a:pPr>
                <a:defRPr/>
              </a:pPr>
              <a:t>‹#›</a:t>
            </a:fld>
            <a:endParaRPr lang="en-US" dirty="0">
              <a:solidFill>
                <a:srgbClr val="FFFFFF"/>
              </a:solidFill>
            </a:endParaRPr>
          </a:p>
        </p:txBody>
      </p:sp>
      <p:sp>
        <p:nvSpPr>
          <p:cNvPr id="10" name="Rectangle 5"/>
          <p:cNvSpPr txBox="1">
            <a:spLocks noChangeArrowheads="1"/>
          </p:cNvSpPr>
          <p:nvPr userDrawn="1"/>
        </p:nvSpPr>
        <p:spPr bwMode="auto">
          <a:xfrm>
            <a:off x="6757643" y="6621780"/>
            <a:ext cx="2126584" cy="2626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Arial" charset="0"/>
              </a:defRPr>
            </a:lvl1pPr>
          </a:lstStyle>
          <a:p>
            <a:pPr>
              <a:defRPr/>
            </a:pPr>
            <a:r>
              <a:rPr lang="en-US" dirty="0" smtClean="0">
                <a:solidFill>
                  <a:srgbClr val="FFFFFF"/>
                </a:solidFill>
                <a:latin typeface="Verdana" pitchFamily="34" charset="0"/>
              </a:rPr>
              <a:t>Calypso Confidential</a:t>
            </a:r>
            <a:endParaRPr lang="en-US" dirty="0">
              <a:solidFill>
                <a:srgbClr val="FFFFFF"/>
              </a:solidFill>
              <a:latin typeface="Verdana" pitchFamily="34" charset="0"/>
            </a:endParaRPr>
          </a:p>
        </p:txBody>
      </p:sp>
      <p:pic>
        <p:nvPicPr>
          <p:cNvPr id="2" name="Picture 1"/>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8257784" y="272454"/>
            <a:ext cx="670014" cy="532537"/>
          </a:xfrm>
          <a:prstGeom prst="rect">
            <a:avLst/>
          </a:prstGeom>
        </p:spPr>
      </p:pic>
    </p:spTree>
    <p:extLst>
      <p:ext uri="{BB962C8B-B14F-4D97-AF65-F5344CB8AC3E}">
        <p14:creationId xmlns:p14="http://schemas.microsoft.com/office/powerpoint/2010/main" val="1222304237"/>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300">
          <a:solidFill>
            <a:schemeClr val="bg1"/>
          </a:solidFill>
          <a:latin typeface="Verdana" pitchFamily="34" charset="0"/>
          <a:ea typeface="+mj-ea"/>
          <a:cs typeface="+mj-cs"/>
        </a:defRPr>
      </a:lvl1pPr>
      <a:lvl2pPr algn="l" rtl="0" eaLnBrk="0" fontAlgn="base" hangingPunct="0">
        <a:spcBef>
          <a:spcPct val="0"/>
        </a:spcBef>
        <a:spcAft>
          <a:spcPct val="0"/>
        </a:spcAft>
        <a:defRPr sz="3300">
          <a:solidFill>
            <a:schemeClr val="tx2"/>
          </a:solidFill>
          <a:latin typeface="Arial" charset="0"/>
          <a:ea typeface="Adobe Heiti Std R" pitchFamily="34" charset="-128"/>
        </a:defRPr>
      </a:lvl2pPr>
      <a:lvl3pPr algn="l" rtl="0" eaLnBrk="0" fontAlgn="base" hangingPunct="0">
        <a:spcBef>
          <a:spcPct val="0"/>
        </a:spcBef>
        <a:spcAft>
          <a:spcPct val="0"/>
        </a:spcAft>
        <a:defRPr sz="3300">
          <a:solidFill>
            <a:schemeClr val="tx2"/>
          </a:solidFill>
          <a:latin typeface="Arial" charset="0"/>
          <a:ea typeface="Adobe Heiti Std R" pitchFamily="34" charset="-128"/>
        </a:defRPr>
      </a:lvl3pPr>
      <a:lvl4pPr algn="l" rtl="0" eaLnBrk="0" fontAlgn="base" hangingPunct="0">
        <a:spcBef>
          <a:spcPct val="0"/>
        </a:spcBef>
        <a:spcAft>
          <a:spcPct val="0"/>
        </a:spcAft>
        <a:defRPr sz="3300">
          <a:solidFill>
            <a:schemeClr val="tx2"/>
          </a:solidFill>
          <a:latin typeface="Arial" charset="0"/>
          <a:ea typeface="Adobe Heiti Std R" pitchFamily="34" charset="-128"/>
        </a:defRPr>
      </a:lvl4pPr>
      <a:lvl5pPr algn="l" rtl="0" eaLnBrk="0" fontAlgn="base" hangingPunct="0">
        <a:spcBef>
          <a:spcPct val="0"/>
        </a:spcBef>
        <a:spcAft>
          <a:spcPct val="0"/>
        </a:spcAft>
        <a:defRPr sz="3300">
          <a:solidFill>
            <a:schemeClr val="tx2"/>
          </a:solidFill>
          <a:latin typeface="Arial" charset="0"/>
          <a:ea typeface="Adobe Heiti Std R" pitchFamily="34" charset="-128"/>
        </a:defRPr>
      </a:lvl5pPr>
      <a:lvl6pPr marL="457200" algn="l" rtl="0" eaLnBrk="1" fontAlgn="base" hangingPunct="1">
        <a:spcBef>
          <a:spcPct val="0"/>
        </a:spcBef>
        <a:spcAft>
          <a:spcPct val="0"/>
        </a:spcAft>
        <a:defRPr sz="3300">
          <a:solidFill>
            <a:schemeClr val="tx2"/>
          </a:solidFill>
          <a:latin typeface="Arial" charset="0"/>
          <a:ea typeface="Adobe Heiti Std R" pitchFamily="34" charset="-128"/>
        </a:defRPr>
      </a:lvl6pPr>
      <a:lvl7pPr marL="914400" algn="l" rtl="0" eaLnBrk="1" fontAlgn="base" hangingPunct="1">
        <a:spcBef>
          <a:spcPct val="0"/>
        </a:spcBef>
        <a:spcAft>
          <a:spcPct val="0"/>
        </a:spcAft>
        <a:defRPr sz="3300">
          <a:solidFill>
            <a:schemeClr val="tx2"/>
          </a:solidFill>
          <a:latin typeface="Arial" charset="0"/>
          <a:ea typeface="Adobe Heiti Std R" pitchFamily="34" charset="-128"/>
        </a:defRPr>
      </a:lvl7pPr>
      <a:lvl8pPr marL="1371600" algn="l" rtl="0" eaLnBrk="1" fontAlgn="base" hangingPunct="1">
        <a:spcBef>
          <a:spcPct val="0"/>
        </a:spcBef>
        <a:spcAft>
          <a:spcPct val="0"/>
        </a:spcAft>
        <a:defRPr sz="3300">
          <a:solidFill>
            <a:schemeClr val="tx2"/>
          </a:solidFill>
          <a:latin typeface="Arial" charset="0"/>
          <a:ea typeface="Adobe Heiti Std R" pitchFamily="34" charset="-128"/>
        </a:defRPr>
      </a:lvl8pPr>
      <a:lvl9pPr marL="1828800" algn="l" rtl="0" eaLnBrk="1" fontAlgn="base" hangingPunct="1">
        <a:spcBef>
          <a:spcPct val="0"/>
        </a:spcBef>
        <a:spcAft>
          <a:spcPct val="0"/>
        </a:spcAft>
        <a:defRPr sz="3300">
          <a:solidFill>
            <a:schemeClr val="tx2"/>
          </a:solidFill>
          <a:latin typeface="Arial" charset="0"/>
          <a:ea typeface="Adobe Heiti Std R" pitchFamily="34" charset="-128"/>
        </a:defRPr>
      </a:lvl9pPr>
    </p:titleStyle>
    <p:bodyStyle>
      <a:lvl1pPr marL="234950" indent="-234950" algn="l" rtl="0" eaLnBrk="0" fontAlgn="base" hangingPunct="0">
        <a:spcBef>
          <a:spcPts val="600"/>
        </a:spcBef>
        <a:spcAft>
          <a:spcPts val="600"/>
        </a:spcAft>
        <a:buClr>
          <a:schemeClr val="accent1"/>
        </a:buClr>
        <a:buFont typeface="Wingdings" pitchFamily="2" charset="2"/>
        <a:buChar char="§"/>
        <a:defRPr sz="2400">
          <a:solidFill>
            <a:schemeClr val="tx1"/>
          </a:solidFill>
          <a:latin typeface="Verdana" pitchFamily="34" charset="0"/>
          <a:ea typeface="+mn-ea"/>
          <a:cs typeface="+mn-cs"/>
        </a:defRPr>
      </a:lvl1pPr>
      <a:lvl2pPr marL="692150" indent="-234950" algn="l" rtl="0" eaLnBrk="0" fontAlgn="base" hangingPunct="0">
        <a:spcBef>
          <a:spcPts val="0"/>
        </a:spcBef>
        <a:spcAft>
          <a:spcPct val="0"/>
        </a:spcAft>
        <a:buClr>
          <a:schemeClr val="accent1"/>
        </a:buClr>
        <a:buFont typeface="Arial" pitchFamily="34" charset="0"/>
        <a:buChar char="•"/>
        <a:defRPr sz="2000">
          <a:solidFill>
            <a:schemeClr val="accent5"/>
          </a:solidFill>
          <a:latin typeface="Verdana" pitchFamily="34" charset="0"/>
        </a:defRPr>
      </a:lvl2pPr>
      <a:lvl3pPr marL="1143000" indent="-228600" algn="l" rtl="0" eaLnBrk="0" fontAlgn="base" hangingPunct="0">
        <a:spcBef>
          <a:spcPts val="300"/>
        </a:spcBef>
        <a:spcAft>
          <a:spcPct val="0"/>
        </a:spcAft>
        <a:buClr>
          <a:schemeClr val="accent1"/>
        </a:buClr>
        <a:buFont typeface="Arial" pitchFamily="34" charset="0"/>
        <a:buChar char="‒"/>
        <a:defRPr sz="1800">
          <a:solidFill>
            <a:schemeClr val="accent5"/>
          </a:solidFill>
          <a:latin typeface="Verdana" pitchFamily="34" charset="0"/>
        </a:defRPr>
      </a:lvl3pPr>
      <a:lvl4pPr marL="1600200" indent="-228600" algn="l" rtl="0" eaLnBrk="0" fontAlgn="base" hangingPunct="0">
        <a:spcBef>
          <a:spcPts val="300"/>
        </a:spcBef>
        <a:spcAft>
          <a:spcPct val="0"/>
        </a:spcAft>
        <a:buClr>
          <a:schemeClr val="accent1"/>
        </a:buClr>
        <a:buFont typeface="Arial" pitchFamily="34" charset="0"/>
        <a:buChar char="•"/>
        <a:defRPr sz="1600">
          <a:solidFill>
            <a:schemeClr val="accent5"/>
          </a:solidFill>
          <a:latin typeface="Verdana" pitchFamily="34" charset="0"/>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rgbClr val="002D56"/>
          </a:solidFill>
          <a:latin typeface="+mn-lt"/>
        </a:defRPr>
      </a:lvl6pPr>
      <a:lvl7pPr marL="2971800" indent="-228600" algn="l" rtl="0" eaLnBrk="1" fontAlgn="base" hangingPunct="1">
        <a:spcBef>
          <a:spcPct val="20000"/>
        </a:spcBef>
        <a:spcAft>
          <a:spcPct val="0"/>
        </a:spcAft>
        <a:buChar char="»"/>
        <a:defRPr sz="2000">
          <a:solidFill>
            <a:srgbClr val="002D56"/>
          </a:solidFill>
          <a:latin typeface="+mn-lt"/>
        </a:defRPr>
      </a:lvl7pPr>
      <a:lvl8pPr marL="3429000" indent="-228600" algn="l" rtl="0" eaLnBrk="1" fontAlgn="base" hangingPunct="1">
        <a:spcBef>
          <a:spcPct val="20000"/>
        </a:spcBef>
        <a:spcAft>
          <a:spcPct val="0"/>
        </a:spcAft>
        <a:buChar char="»"/>
        <a:defRPr sz="2000">
          <a:solidFill>
            <a:srgbClr val="002D56"/>
          </a:solidFill>
          <a:latin typeface="+mn-lt"/>
        </a:defRPr>
      </a:lvl8pPr>
      <a:lvl9pPr marL="3886200" indent="-228600" algn="l" rtl="0" eaLnBrk="1" fontAlgn="base" hangingPunct="1">
        <a:spcBef>
          <a:spcPct val="20000"/>
        </a:spcBef>
        <a:spcAft>
          <a:spcPct val="0"/>
        </a:spcAft>
        <a:buChar char="»"/>
        <a:defRPr sz="2000">
          <a:solidFill>
            <a:srgbClr val="002D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inne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4" name="Picture 3"/>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8257784" y="0"/>
            <a:ext cx="886216" cy="980162"/>
          </a:xfrm>
          <a:prstGeom prst="rect">
            <a:avLst/>
          </a:prstGeom>
        </p:spPr>
      </p:pic>
      <p:sp>
        <p:nvSpPr>
          <p:cNvPr id="1027" name="Rectangle 2"/>
          <p:cNvSpPr>
            <a:spLocks noGrp="1" noChangeArrowheads="1"/>
          </p:cNvSpPr>
          <p:nvPr>
            <p:ph type="title"/>
          </p:nvPr>
        </p:nvSpPr>
        <p:spPr bwMode="white">
          <a:xfrm>
            <a:off x="228600" y="141642"/>
            <a:ext cx="8001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228600" y="1143000"/>
            <a:ext cx="8669338"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0" name="Rectangle 6"/>
          <p:cNvSpPr>
            <a:spLocks noGrp="1" noChangeArrowheads="1"/>
          </p:cNvSpPr>
          <p:nvPr>
            <p:ph type="sldNum" sz="quarter" idx="4"/>
          </p:nvPr>
        </p:nvSpPr>
        <p:spPr bwMode="auto">
          <a:xfrm>
            <a:off x="76199" y="6629400"/>
            <a:ext cx="470212" cy="2550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Verdana" pitchFamily="34" charset="0"/>
              </a:defRPr>
            </a:lvl1pPr>
          </a:lstStyle>
          <a:p>
            <a:pPr>
              <a:defRPr/>
            </a:pPr>
            <a:fld id="{9AECA916-74D2-4835-8779-FF813D639025}" type="slidenum">
              <a:rPr lang="en-US" smtClean="0">
                <a:solidFill>
                  <a:srgbClr val="FFFFFF"/>
                </a:solidFill>
              </a:rPr>
              <a:pPr>
                <a:defRPr/>
              </a:pPr>
              <a:t>‹#›</a:t>
            </a:fld>
            <a:endParaRPr lang="en-US" dirty="0">
              <a:solidFill>
                <a:srgbClr val="FFFFFF"/>
              </a:solidFill>
            </a:endParaRPr>
          </a:p>
        </p:txBody>
      </p:sp>
      <p:sp>
        <p:nvSpPr>
          <p:cNvPr id="10" name="Rectangle 5"/>
          <p:cNvSpPr txBox="1">
            <a:spLocks noChangeArrowheads="1"/>
          </p:cNvSpPr>
          <p:nvPr userDrawn="1"/>
        </p:nvSpPr>
        <p:spPr bwMode="auto">
          <a:xfrm>
            <a:off x="6757643" y="6621780"/>
            <a:ext cx="2126584" cy="2626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Arial" charset="0"/>
              </a:defRPr>
            </a:lvl1pPr>
          </a:lstStyle>
          <a:p>
            <a:pPr>
              <a:defRPr/>
            </a:pPr>
            <a:r>
              <a:rPr lang="en-US" dirty="0" smtClean="0">
                <a:solidFill>
                  <a:srgbClr val="FFFFFF"/>
                </a:solidFill>
                <a:latin typeface="Verdana" pitchFamily="34" charset="0"/>
              </a:rPr>
              <a:t>Calypso Confidential</a:t>
            </a:r>
            <a:endParaRPr lang="en-US" dirty="0">
              <a:solidFill>
                <a:srgbClr val="FFFFFF"/>
              </a:solidFill>
              <a:latin typeface="Verdana" pitchFamily="34" charset="0"/>
            </a:endParaRPr>
          </a:p>
        </p:txBody>
      </p:sp>
      <p:pic>
        <p:nvPicPr>
          <p:cNvPr id="2" name="Picture 1"/>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8257784" y="272454"/>
            <a:ext cx="670014" cy="532537"/>
          </a:xfrm>
          <a:prstGeom prst="rect">
            <a:avLst/>
          </a:prstGeom>
        </p:spPr>
      </p:pic>
    </p:spTree>
    <p:extLst>
      <p:ext uri="{BB962C8B-B14F-4D97-AF65-F5344CB8AC3E}">
        <p14:creationId xmlns:p14="http://schemas.microsoft.com/office/powerpoint/2010/main" val="1615011924"/>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300">
          <a:solidFill>
            <a:schemeClr val="bg1"/>
          </a:solidFill>
          <a:latin typeface="Verdana" pitchFamily="34" charset="0"/>
          <a:ea typeface="+mj-ea"/>
          <a:cs typeface="+mj-cs"/>
        </a:defRPr>
      </a:lvl1pPr>
      <a:lvl2pPr algn="l" rtl="0" eaLnBrk="0" fontAlgn="base" hangingPunct="0">
        <a:spcBef>
          <a:spcPct val="0"/>
        </a:spcBef>
        <a:spcAft>
          <a:spcPct val="0"/>
        </a:spcAft>
        <a:defRPr sz="3300">
          <a:solidFill>
            <a:schemeClr val="tx2"/>
          </a:solidFill>
          <a:latin typeface="Arial" charset="0"/>
          <a:ea typeface="Adobe Heiti Std R" pitchFamily="34" charset="-128"/>
        </a:defRPr>
      </a:lvl2pPr>
      <a:lvl3pPr algn="l" rtl="0" eaLnBrk="0" fontAlgn="base" hangingPunct="0">
        <a:spcBef>
          <a:spcPct val="0"/>
        </a:spcBef>
        <a:spcAft>
          <a:spcPct val="0"/>
        </a:spcAft>
        <a:defRPr sz="3300">
          <a:solidFill>
            <a:schemeClr val="tx2"/>
          </a:solidFill>
          <a:latin typeface="Arial" charset="0"/>
          <a:ea typeface="Adobe Heiti Std R" pitchFamily="34" charset="-128"/>
        </a:defRPr>
      </a:lvl3pPr>
      <a:lvl4pPr algn="l" rtl="0" eaLnBrk="0" fontAlgn="base" hangingPunct="0">
        <a:spcBef>
          <a:spcPct val="0"/>
        </a:spcBef>
        <a:spcAft>
          <a:spcPct val="0"/>
        </a:spcAft>
        <a:defRPr sz="3300">
          <a:solidFill>
            <a:schemeClr val="tx2"/>
          </a:solidFill>
          <a:latin typeface="Arial" charset="0"/>
          <a:ea typeface="Adobe Heiti Std R" pitchFamily="34" charset="-128"/>
        </a:defRPr>
      </a:lvl4pPr>
      <a:lvl5pPr algn="l" rtl="0" eaLnBrk="0" fontAlgn="base" hangingPunct="0">
        <a:spcBef>
          <a:spcPct val="0"/>
        </a:spcBef>
        <a:spcAft>
          <a:spcPct val="0"/>
        </a:spcAft>
        <a:defRPr sz="3300">
          <a:solidFill>
            <a:schemeClr val="tx2"/>
          </a:solidFill>
          <a:latin typeface="Arial" charset="0"/>
          <a:ea typeface="Adobe Heiti Std R" pitchFamily="34" charset="-128"/>
        </a:defRPr>
      </a:lvl5pPr>
      <a:lvl6pPr marL="457200" algn="l" rtl="0" eaLnBrk="1" fontAlgn="base" hangingPunct="1">
        <a:spcBef>
          <a:spcPct val="0"/>
        </a:spcBef>
        <a:spcAft>
          <a:spcPct val="0"/>
        </a:spcAft>
        <a:defRPr sz="3300">
          <a:solidFill>
            <a:schemeClr val="tx2"/>
          </a:solidFill>
          <a:latin typeface="Arial" charset="0"/>
          <a:ea typeface="Adobe Heiti Std R" pitchFamily="34" charset="-128"/>
        </a:defRPr>
      </a:lvl6pPr>
      <a:lvl7pPr marL="914400" algn="l" rtl="0" eaLnBrk="1" fontAlgn="base" hangingPunct="1">
        <a:spcBef>
          <a:spcPct val="0"/>
        </a:spcBef>
        <a:spcAft>
          <a:spcPct val="0"/>
        </a:spcAft>
        <a:defRPr sz="3300">
          <a:solidFill>
            <a:schemeClr val="tx2"/>
          </a:solidFill>
          <a:latin typeface="Arial" charset="0"/>
          <a:ea typeface="Adobe Heiti Std R" pitchFamily="34" charset="-128"/>
        </a:defRPr>
      </a:lvl7pPr>
      <a:lvl8pPr marL="1371600" algn="l" rtl="0" eaLnBrk="1" fontAlgn="base" hangingPunct="1">
        <a:spcBef>
          <a:spcPct val="0"/>
        </a:spcBef>
        <a:spcAft>
          <a:spcPct val="0"/>
        </a:spcAft>
        <a:defRPr sz="3300">
          <a:solidFill>
            <a:schemeClr val="tx2"/>
          </a:solidFill>
          <a:latin typeface="Arial" charset="0"/>
          <a:ea typeface="Adobe Heiti Std R" pitchFamily="34" charset="-128"/>
        </a:defRPr>
      </a:lvl8pPr>
      <a:lvl9pPr marL="1828800" algn="l" rtl="0" eaLnBrk="1" fontAlgn="base" hangingPunct="1">
        <a:spcBef>
          <a:spcPct val="0"/>
        </a:spcBef>
        <a:spcAft>
          <a:spcPct val="0"/>
        </a:spcAft>
        <a:defRPr sz="3300">
          <a:solidFill>
            <a:schemeClr val="tx2"/>
          </a:solidFill>
          <a:latin typeface="Arial" charset="0"/>
          <a:ea typeface="Adobe Heiti Std R" pitchFamily="34" charset="-128"/>
        </a:defRPr>
      </a:lvl9pPr>
    </p:titleStyle>
    <p:bodyStyle>
      <a:lvl1pPr marL="234950" indent="-234950" algn="l" rtl="0" eaLnBrk="0" fontAlgn="base" hangingPunct="0">
        <a:spcBef>
          <a:spcPts val="600"/>
        </a:spcBef>
        <a:spcAft>
          <a:spcPts val="600"/>
        </a:spcAft>
        <a:buClr>
          <a:schemeClr val="accent1"/>
        </a:buClr>
        <a:buFont typeface="Wingdings" pitchFamily="2" charset="2"/>
        <a:buChar char="§"/>
        <a:defRPr sz="2400">
          <a:solidFill>
            <a:schemeClr val="tx1"/>
          </a:solidFill>
          <a:latin typeface="Verdana" pitchFamily="34" charset="0"/>
          <a:ea typeface="+mn-ea"/>
          <a:cs typeface="+mn-cs"/>
        </a:defRPr>
      </a:lvl1pPr>
      <a:lvl2pPr marL="692150" indent="-234950" algn="l" rtl="0" eaLnBrk="0" fontAlgn="base" hangingPunct="0">
        <a:spcBef>
          <a:spcPts val="0"/>
        </a:spcBef>
        <a:spcAft>
          <a:spcPct val="0"/>
        </a:spcAft>
        <a:buClr>
          <a:schemeClr val="accent1"/>
        </a:buClr>
        <a:buFont typeface="Arial" pitchFamily="34" charset="0"/>
        <a:buChar char="•"/>
        <a:defRPr sz="2000">
          <a:solidFill>
            <a:schemeClr val="accent5"/>
          </a:solidFill>
          <a:latin typeface="Verdana" pitchFamily="34" charset="0"/>
        </a:defRPr>
      </a:lvl2pPr>
      <a:lvl3pPr marL="1143000" indent="-228600" algn="l" rtl="0" eaLnBrk="0" fontAlgn="base" hangingPunct="0">
        <a:spcBef>
          <a:spcPts val="300"/>
        </a:spcBef>
        <a:spcAft>
          <a:spcPct val="0"/>
        </a:spcAft>
        <a:buClr>
          <a:schemeClr val="accent1"/>
        </a:buClr>
        <a:buFont typeface="Arial" pitchFamily="34" charset="0"/>
        <a:buChar char="‒"/>
        <a:defRPr sz="1800">
          <a:solidFill>
            <a:schemeClr val="accent5"/>
          </a:solidFill>
          <a:latin typeface="Verdana" pitchFamily="34" charset="0"/>
        </a:defRPr>
      </a:lvl3pPr>
      <a:lvl4pPr marL="1600200" indent="-228600" algn="l" rtl="0" eaLnBrk="0" fontAlgn="base" hangingPunct="0">
        <a:spcBef>
          <a:spcPts val="300"/>
        </a:spcBef>
        <a:spcAft>
          <a:spcPct val="0"/>
        </a:spcAft>
        <a:buClr>
          <a:schemeClr val="accent1"/>
        </a:buClr>
        <a:buFont typeface="Arial" pitchFamily="34" charset="0"/>
        <a:buChar char="•"/>
        <a:defRPr sz="1600">
          <a:solidFill>
            <a:schemeClr val="accent5"/>
          </a:solidFill>
          <a:latin typeface="Verdana" pitchFamily="34" charset="0"/>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rgbClr val="002D56"/>
          </a:solidFill>
          <a:latin typeface="+mn-lt"/>
        </a:defRPr>
      </a:lvl6pPr>
      <a:lvl7pPr marL="2971800" indent="-228600" algn="l" rtl="0" eaLnBrk="1" fontAlgn="base" hangingPunct="1">
        <a:spcBef>
          <a:spcPct val="20000"/>
        </a:spcBef>
        <a:spcAft>
          <a:spcPct val="0"/>
        </a:spcAft>
        <a:buChar char="»"/>
        <a:defRPr sz="2000">
          <a:solidFill>
            <a:srgbClr val="002D56"/>
          </a:solidFill>
          <a:latin typeface="+mn-lt"/>
        </a:defRPr>
      </a:lvl7pPr>
      <a:lvl8pPr marL="3429000" indent="-228600" algn="l" rtl="0" eaLnBrk="1" fontAlgn="base" hangingPunct="1">
        <a:spcBef>
          <a:spcPct val="20000"/>
        </a:spcBef>
        <a:spcAft>
          <a:spcPct val="0"/>
        </a:spcAft>
        <a:buChar char="»"/>
        <a:defRPr sz="2000">
          <a:solidFill>
            <a:srgbClr val="002D56"/>
          </a:solidFill>
          <a:latin typeface="+mn-lt"/>
        </a:defRPr>
      </a:lvl8pPr>
      <a:lvl9pPr marL="3886200" indent="-228600" algn="l" rtl="0" eaLnBrk="1" fontAlgn="base" hangingPunct="1">
        <a:spcBef>
          <a:spcPct val="20000"/>
        </a:spcBef>
        <a:spcAft>
          <a:spcPct val="0"/>
        </a:spcAft>
        <a:buChar char="»"/>
        <a:defRPr sz="2000">
          <a:solidFill>
            <a:srgbClr val="002D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inne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4" name="Picture 3"/>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8257784" y="0"/>
            <a:ext cx="886216" cy="980162"/>
          </a:xfrm>
          <a:prstGeom prst="rect">
            <a:avLst/>
          </a:prstGeom>
        </p:spPr>
      </p:pic>
      <p:sp>
        <p:nvSpPr>
          <p:cNvPr id="1027" name="Rectangle 2"/>
          <p:cNvSpPr>
            <a:spLocks noGrp="1" noChangeArrowheads="1"/>
          </p:cNvSpPr>
          <p:nvPr>
            <p:ph type="title"/>
          </p:nvPr>
        </p:nvSpPr>
        <p:spPr bwMode="white">
          <a:xfrm>
            <a:off x="228600" y="141642"/>
            <a:ext cx="8001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228600" y="1143000"/>
            <a:ext cx="8669338"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0" name="Rectangle 6"/>
          <p:cNvSpPr>
            <a:spLocks noGrp="1" noChangeArrowheads="1"/>
          </p:cNvSpPr>
          <p:nvPr>
            <p:ph type="sldNum" sz="quarter" idx="4"/>
          </p:nvPr>
        </p:nvSpPr>
        <p:spPr bwMode="auto">
          <a:xfrm>
            <a:off x="76199" y="6629400"/>
            <a:ext cx="470212" cy="2550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Verdana" pitchFamily="34" charset="0"/>
              </a:defRPr>
            </a:lvl1pPr>
          </a:lstStyle>
          <a:p>
            <a:pPr>
              <a:defRPr/>
            </a:pPr>
            <a:fld id="{9AECA916-74D2-4835-8779-FF813D639025}" type="slidenum">
              <a:rPr lang="en-US" smtClean="0">
                <a:solidFill>
                  <a:srgbClr val="FFFFFF"/>
                </a:solidFill>
              </a:rPr>
              <a:pPr>
                <a:defRPr/>
              </a:pPr>
              <a:t>‹#›</a:t>
            </a:fld>
            <a:endParaRPr lang="en-US" dirty="0">
              <a:solidFill>
                <a:srgbClr val="FFFFFF"/>
              </a:solidFill>
            </a:endParaRPr>
          </a:p>
        </p:txBody>
      </p:sp>
      <p:sp>
        <p:nvSpPr>
          <p:cNvPr id="10" name="Rectangle 5"/>
          <p:cNvSpPr txBox="1">
            <a:spLocks noChangeArrowheads="1"/>
          </p:cNvSpPr>
          <p:nvPr userDrawn="1"/>
        </p:nvSpPr>
        <p:spPr bwMode="auto">
          <a:xfrm>
            <a:off x="6757643" y="6621780"/>
            <a:ext cx="2126584" cy="2626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Arial" charset="0"/>
              </a:defRPr>
            </a:lvl1pPr>
          </a:lstStyle>
          <a:p>
            <a:pPr>
              <a:defRPr/>
            </a:pPr>
            <a:r>
              <a:rPr lang="en-US" dirty="0" smtClean="0">
                <a:solidFill>
                  <a:srgbClr val="FFFFFF"/>
                </a:solidFill>
                <a:latin typeface="Verdana" pitchFamily="34" charset="0"/>
              </a:rPr>
              <a:t>Calypso Confidential</a:t>
            </a:r>
            <a:endParaRPr lang="en-US" dirty="0">
              <a:solidFill>
                <a:srgbClr val="FFFFFF"/>
              </a:solidFill>
              <a:latin typeface="Verdana" pitchFamily="34" charset="0"/>
            </a:endParaRPr>
          </a:p>
        </p:txBody>
      </p:sp>
      <p:pic>
        <p:nvPicPr>
          <p:cNvPr id="2" name="Picture 1"/>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8257784" y="272454"/>
            <a:ext cx="670014" cy="532537"/>
          </a:xfrm>
          <a:prstGeom prst="rect">
            <a:avLst/>
          </a:prstGeom>
        </p:spPr>
      </p:pic>
    </p:spTree>
    <p:extLst>
      <p:ext uri="{BB962C8B-B14F-4D97-AF65-F5344CB8AC3E}">
        <p14:creationId xmlns:p14="http://schemas.microsoft.com/office/powerpoint/2010/main" val="350007593"/>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300">
          <a:solidFill>
            <a:schemeClr val="bg1"/>
          </a:solidFill>
          <a:latin typeface="Verdana" pitchFamily="34" charset="0"/>
          <a:ea typeface="+mj-ea"/>
          <a:cs typeface="+mj-cs"/>
        </a:defRPr>
      </a:lvl1pPr>
      <a:lvl2pPr algn="l" rtl="0" eaLnBrk="0" fontAlgn="base" hangingPunct="0">
        <a:spcBef>
          <a:spcPct val="0"/>
        </a:spcBef>
        <a:spcAft>
          <a:spcPct val="0"/>
        </a:spcAft>
        <a:defRPr sz="3300">
          <a:solidFill>
            <a:schemeClr val="tx2"/>
          </a:solidFill>
          <a:latin typeface="Arial" charset="0"/>
          <a:ea typeface="Adobe Heiti Std R" pitchFamily="34" charset="-128"/>
        </a:defRPr>
      </a:lvl2pPr>
      <a:lvl3pPr algn="l" rtl="0" eaLnBrk="0" fontAlgn="base" hangingPunct="0">
        <a:spcBef>
          <a:spcPct val="0"/>
        </a:spcBef>
        <a:spcAft>
          <a:spcPct val="0"/>
        </a:spcAft>
        <a:defRPr sz="3300">
          <a:solidFill>
            <a:schemeClr val="tx2"/>
          </a:solidFill>
          <a:latin typeface="Arial" charset="0"/>
          <a:ea typeface="Adobe Heiti Std R" pitchFamily="34" charset="-128"/>
        </a:defRPr>
      </a:lvl3pPr>
      <a:lvl4pPr algn="l" rtl="0" eaLnBrk="0" fontAlgn="base" hangingPunct="0">
        <a:spcBef>
          <a:spcPct val="0"/>
        </a:spcBef>
        <a:spcAft>
          <a:spcPct val="0"/>
        </a:spcAft>
        <a:defRPr sz="3300">
          <a:solidFill>
            <a:schemeClr val="tx2"/>
          </a:solidFill>
          <a:latin typeface="Arial" charset="0"/>
          <a:ea typeface="Adobe Heiti Std R" pitchFamily="34" charset="-128"/>
        </a:defRPr>
      </a:lvl4pPr>
      <a:lvl5pPr algn="l" rtl="0" eaLnBrk="0" fontAlgn="base" hangingPunct="0">
        <a:spcBef>
          <a:spcPct val="0"/>
        </a:spcBef>
        <a:spcAft>
          <a:spcPct val="0"/>
        </a:spcAft>
        <a:defRPr sz="3300">
          <a:solidFill>
            <a:schemeClr val="tx2"/>
          </a:solidFill>
          <a:latin typeface="Arial" charset="0"/>
          <a:ea typeface="Adobe Heiti Std R" pitchFamily="34" charset="-128"/>
        </a:defRPr>
      </a:lvl5pPr>
      <a:lvl6pPr marL="457200" algn="l" rtl="0" eaLnBrk="1" fontAlgn="base" hangingPunct="1">
        <a:spcBef>
          <a:spcPct val="0"/>
        </a:spcBef>
        <a:spcAft>
          <a:spcPct val="0"/>
        </a:spcAft>
        <a:defRPr sz="3300">
          <a:solidFill>
            <a:schemeClr val="tx2"/>
          </a:solidFill>
          <a:latin typeface="Arial" charset="0"/>
          <a:ea typeface="Adobe Heiti Std R" pitchFamily="34" charset="-128"/>
        </a:defRPr>
      </a:lvl6pPr>
      <a:lvl7pPr marL="914400" algn="l" rtl="0" eaLnBrk="1" fontAlgn="base" hangingPunct="1">
        <a:spcBef>
          <a:spcPct val="0"/>
        </a:spcBef>
        <a:spcAft>
          <a:spcPct val="0"/>
        </a:spcAft>
        <a:defRPr sz="3300">
          <a:solidFill>
            <a:schemeClr val="tx2"/>
          </a:solidFill>
          <a:latin typeface="Arial" charset="0"/>
          <a:ea typeface="Adobe Heiti Std R" pitchFamily="34" charset="-128"/>
        </a:defRPr>
      </a:lvl7pPr>
      <a:lvl8pPr marL="1371600" algn="l" rtl="0" eaLnBrk="1" fontAlgn="base" hangingPunct="1">
        <a:spcBef>
          <a:spcPct val="0"/>
        </a:spcBef>
        <a:spcAft>
          <a:spcPct val="0"/>
        </a:spcAft>
        <a:defRPr sz="3300">
          <a:solidFill>
            <a:schemeClr val="tx2"/>
          </a:solidFill>
          <a:latin typeface="Arial" charset="0"/>
          <a:ea typeface="Adobe Heiti Std R" pitchFamily="34" charset="-128"/>
        </a:defRPr>
      </a:lvl8pPr>
      <a:lvl9pPr marL="1828800" algn="l" rtl="0" eaLnBrk="1" fontAlgn="base" hangingPunct="1">
        <a:spcBef>
          <a:spcPct val="0"/>
        </a:spcBef>
        <a:spcAft>
          <a:spcPct val="0"/>
        </a:spcAft>
        <a:defRPr sz="3300">
          <a:solidFill>
            <a:schemeClr val="tx2"/>
          </a:solidFill>
          <a:latin typeface="Arial" charset="0"/>
          <a:ea typeface="Adobe Heiti Std R" pitchFamily="34" charset="-128"/>
        </a:defRPr>
      </a:lvl9pPr>
    </p:titleStyle>
    <p:bodyStyle>
      <a:lvl1pPr marL="234950" indent="-234950" algn="l" rtl="0" eaLnBrk="0" fontAlgn="base" hangingPunct="0">
        <a:spcBef>
          <a:spcPts val="600"/>
        </a:spcBef>
        <a:spcAft>
          <a:spcPts val="600"/>
        </a:spcAft>
        <a:buClr>
          <a:schemeClr val="accent1"/>
        </a:buClr>
        <a:buFont typeface="Wingdings" pitchFamily="2" charset="2"/>
        <a:buChar char="§"/>
        <a:defRPr sz="2400">
          <a:solidFill>
            <a:schemeClr val="tx1"/>
          </a:solidFill>
          <a:latin typeface="Verdana" pitchFamily="34" charset="0"/>
          <a:ea typeface="+mn-ea"/>
          <a:cs typeface="+mn-cs"/>
        </a:defRPr>
      </a:lvl1pPr>
      <a:lvl2pPr marL="692150" indent="-234950" algn="l" rtl="0" eaLnBrk="0" fontAlgn="base" hangingPunct="0">
        <a:spcBef>
          <a:spcPts val="0"/>
        </a:spcBef>
        <a:spcAft>
          <a:spcPct val="0"/>
        </a:spcAft>
        <a:buClr>
          <a:schemeClr val="accent1"/>
        </a:buClr>
        <a:buFont typeface="Arial" pitchFamily="34" charset="0"/>
        <a:buChar char="•"/>
        <a:defRPr sz="2000">
          <a:solidFill>
            <a:schemeClr val="accent5"/>
          </a:solidFill>
          <a:latin typeface="Verdana" pitchFamily="34" charset="0"/>
        </a:defRPr>
      </a:lvl2pPr>
      <a:lvl3pPr marL="1143000" indent="-228600" algn="l" rtl="0" eaLnBrk="0" fontAlgn="base" hangingPunct="0">
        <a:spcBef>
          <a:spcPts val="300"/>
        </a:spcBef>
        <a:spcAft>
          <a:spcPct val="0"/>
        </a:spcAft>
        <a:buClr>
          <a:schemeClr val="accent1"/>
        </a:buClr>
        <a:buFont typeface="Arial" pitchFamily="34" charset="0"/>
        <a:buChar char="‒"/>
        <a:defRPr sz="1800">
          <a:solidFill>
            <a:schemeClr val="accent5"/>
          </a:solidFill>
          <a:latin typeface="Verdana" pitchFamily="34" charset="0"/>
        </a:defRPr>
      </a:lvl3pPr>
      <a:lvl4pPr marL="1600200" indent="-228600" algn="l" rtl="0" eaLnBrk="0" fontAlgn="base" hangingPunct="0">
        <a:spcBef>
          <a:spcPts val="300"/>
        </a:spcBef>
        <a:spcAft>
          <a:spcPct val="0"/>
        </a:spcAft>
        <a:buClr>
          <a:schemeClr val="accent1"/>
        </a:buClr>
        <a:buFont typeface="Arial" pitchFamily="34" charset="0"/>
        <a:buChar char="•"/>
        <a:defRPr sz="1600">
          <a:solidFill>
            <a:schemeClr val="accent5"/>
          </a:solidFill>
          <a:latin typeface="Verdana" pitchFamily="34" charset="0"/>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rgbClr val="002D56"/>
          </a:solidFill>
          <a:latin typeface="+mn-lt"/>
        </a:defRPr>
      </a:lvl6pPr>
      <a:lvl7pPr marL="2971800" indent="-228600" algn="l" rtl="0" eaLnBrk="1" fontAlgn="base" hangingPunct="1">
        <a:spcBef>
          <a:spcPct val="20000"/>
        </a:spcBef>
        <a:spcAft>
          <a:spcPct val="0"/>
        </a:spcAft>
        <a:buChar char="»"/>
        <a:defRPr sz="2000">
          <a:solidFill>
            <a:srgbClr val="002D56"/>
          </a:solidFill>
          <a:latin typeface="+mn-lt"/>
        </a:defRPr>
      </a:lvl7pPr>
      <a:lvl8pPr marL="3429000" indent="-228600" algn="l" rtl="0" eaLnBrk="1" fontAlgn="base" hangingPunct="1">
        <a:spcBef>
          <a:spcPct val="20000"/>
        </a:spcBef>
        <a:spcAft>
          <a:spcPct val="0"/>
        </a:spcAft>
        <a:buChar char="»"/>
        <a:defRPr sz="2000">
          <a:solidFill>
            <a:srgbClr val="002D56"/>
          </a:solidFill>
          <a:latin typeface="+mn-lt"/>
        </a:defRPr>
      </a:lvl8pPr>
      <a:lvl9pPr marL="3886200" indent="-228600" algn="l" rtl="0" eaLnBrk="1" fontAlgn="base" hangingPunct="1">
        <a:spcBef>
          <a:spcPct val="20000"/>
        </a:spcBef>
        <a:spcAft>
          <a:spcPct val="0"/>
        </a:spcAft>
        <a:buChar char="»"/>
        <a:defRPr sz="2000">
          <a:solidFill>
            <a:srgbClr val="002D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inne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4" name="Picture 3"/>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8257784" y="0"/>
            <a:ext cx="886216" cy="980162"/>
          </a:xfrm>
          <a:prstGeom prst="rect">
            <a:avLst/>
          </a:prstGeom>
        </p:spPr>
      </p:pic>
      <p:sp>
        <p:nvSpPr>
          <p:cNvPr id="1027" name="Rectangle 2"/>
          <p:cNvSpPr>
            <a:spLocks noGrp="1" noChangeArrowheads="1"/>
          </p:cNvSpPr>
          <p:nvPr>
            <p:ph type="title"/>
          </p:nvPr>
        </p:nvSpPr>
        <p:spPr bwMode="white">
          <a:xfrm>
            <a:off x="228600" y="141642"/>
            <a:ext cx="8001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228600" y="1143000"/>
            <a:ext cx="8669338"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0" name="Rectangle 6"/>
          <p:cNvSpPr>
            <a:spLocks noGrp="1" noChangeArrowheads="1"/>
          </p:cNvSpPr>
          <p:nvPr>
            <p:ph type="sldNum" sz="quarter" idx="4"/>
          </p:nvPr>
        </p:nvSpPr>
        <p:spPr bwMode="auto">
          <a:xfrm>
            <a:off x="76199" y="6629400"/>
            <a:ext cx="470212" cy="2550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Verdana" pitchFamily="34" charset="0"/>
              </a:defRPr>
            </a:lvl1pPr>
          </a:lstStyle>
          <a:p>
            <a:pPr>
              <a:defRPr/>
            </a:pPr>
            <a:fld id="{9AECA916-74D2-4835-8779-FF813D639025}" type="slidenum">
              <a:rPr lang="en-US" smtClean="0">
                <a:solidFill>
                  <a:srgbClr val="FFFFFF"/>
                </a:solidFill>
              </a:rPr>
              <a:pPr>
                <a:defRPr/>
              </a:pPr>
              <a:t>‹#›</a:t>
            </a:fld>
            <a:endParaRPr lang="en-US" dirty="0">
              <a:solidFill>
                <a:srgbClr val="FFFFFF"/>
              </a:solidFill>
            </a:endParaRPr>
          </a:p>
        </p:txBody>
      </p:sp>
      <p:sp>
        <p:nvSpPr>
          <p:cNvPr id="10" name="Rectangle 5"/>
          <p:cNvSpPr txBox="1">
            <a:spLocks noChangeArrowheads="1"/>
          </p:cNvSpPr>
          <p:nvPr userDrawn="1"/>
        </p:nvSpPr>
        <p:spPr bwMode="auto">
          <a:xfrm>
            <a:off x="6757643" y="6621780"/>
            <a:ext cx="2126584" cy="2626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Arial" charset="0"/>
              </a:defRPr>
            </a:lvl1pPr>
          </a:lstStyle>
          <a:p>
            <a:pPr>
              <a:defRPr/>
            </a:pPr>
            <a:r>
              <a:rPr lang="en-US" dirty="0" smtClean="0">
                <a:solidFill>
                  <a:srgbClr val="FFFFFF"/>
                </a:solidFill>
                <a:latin typeface="Verdana" pitchFamily="34" charset="0"/>
              </a:rPr>
              <a:t>Calypso Confidential</a:t>
            </a:r>
            <a:endParaRPr lang="en-US" dirty="0">
              <a:solidFill>
                <a:srgbClr val="FFFFFF"/>
              </a:solidFill>
              <a:latin typeface="Verdana" pitchFamily="34" charset="0"/>
            </a:endParaRPr>
          </a:p>
        </p:txBody>
      </p:sp>
      <p:pic>
        <p:nvPicPr>
          <p:cNvPr id="2" name="Picture 1"/>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8257784" y="272454"/>
            <a:ext cx="670014" cy="532537"/>
          </a:xfrm>
          <a:prstGeom prst="rect">
            <a:avLst/>
          </a:prstGeom>
        </p:spPr>
      </p:pic>
    </p:spTree>
    <p:extLst>
      <p:ext uri="{BB962C8B-B14F-4D97-AF65-F5344CB8AC3E}">
        <p14:creationId xmlns:p14="http://schemas.microsoft.com/office/powerpoint/2010/main" val="636785946"/>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300">
          <a:solidFill>
            <a:schemeClr val="bg1"/>
          </a:solidFill>
          <a:latin typeface="Verdana" pitchFamily="34" charset="0"/>
          <a:ea typeface="+mj-ea"/>
          <a:cs typeface="+mj-cs"/>
        </a:defRPr>
      </a:lvl1pPr>
      <a:lvl2pPr algn="l" rtl="0" eaLnBrk="0" fontAlgn="base" hangingPunct="0">
        <a:spcBef>
          <a:spcPct val="0"/>
        </a:spcBef>
        <a:spcAft>
          <a:spcPct val="0"/>
        </a:spcAft>
        <a:defRPr sz="3300">
          <a:solidFill>
            <a:schemeClr val="tx2"/>
          </a:solidFill>
          <a:latin typeface="Arial" charset="0"/>
          <a:ea typeface="Adobe Heiti Std R" pitchFamily="34" charset="-128"/>
        </a:defRPr>
      </a:lvl2pPr>
      <a:lvl3pPr algn="l" rtl="0" eaLnBrk="0" fontAlgn="base" hangingPunct="0">
        <a:spcBef>
          <a:spcPct val="0"/>
        </a:spcBef>
        <a:spcAft>
          <a:spcPct val="0"/>
        </a:spcAft>
        <a:defRPr sz="3300">
          <a:solidFill>
            <a:schemeClr val="tx2"/>
          </a:solidFill>
          <a:latin typeface="Arial" charset="0"/>
          <a:ea typeface="Adobe Heiti Std R" pitchFamily="34" charset="-128"/>
        </a:defRPr>
      </a:lvl3pPr>
      <a:lvl4pPr algn="l" rtl="0" eaLnBrk="0" fontAlgn="base" hangingPunct="0">
        <a:spcBef>
          <a:spcPct val="0"/>
        </a:spcBef>
        <a:spcAft>
          <a:spcPct val="0"/>
        </a:spcAft>
        <a:defRPr sz="3300">
          <a:solidFill>
            <a:schemeClr val="tx2"/>
          </a:solidFill>
          <a:latin typeface="Arial" charset="0"/>
          <a:ea typeface="Adobe Heiti Std R" pitchFamily="34" charset="-128"/>
        </a:defRPr>
      </a:lvl4pPr>
      <a:lvl5pPr algn="l" rtl="0" eaLnBrk="0" fontAlgn="base" hangingPunct="0">
        <a:spcBef>
          <a:spcPct val="0"/>
        </a:spcBef>
        <a:spcAft>
          <a:spcPct val="0"/>
        </a:spcAft>
        <a:defRPr sz="3300">
          <a:solidFill>
            <a:schemeClr val="tx2"/>
          </a:solidFill>
          <a:latin typeface="Arial" charset="0"/>
          <a:ea typeface="Adobe Heiti Std R" pitchFamily="34" charset="-128"/>
        </a:defRPr>
      </a:lvl5pPr>
      <a:lvl6pPr marL="457200" algn="l" rtl="0" eaLnBrk="1" fontAlgn="base" hangingPunct="1">
        <a:spcBef>
          <a:spcPct val="0"/>
        </a:spcBef>
        <a:spcAft>
          <a:spcPct val="0"/>
        </a:spcAft>
        <a:defRPr sz="3300">
          <a:solidFill>
            <a:schemeClr val="tx2"/>
          </a:solidFill>
          <a:latin typeface="Arial" charset="0"/>
          <a:ea typeface="Adobe Heiti Std R" pitchFamily="34" charset="-128"/>
        </a:defRPr>
      </a:lvl6pPr>
      <a:lvl7pPr marL="914400" algn="l" rtl="0" eaLnBrk="1" fontAlgn="base" hangingPunct="1">
        <a:spcBef>
          <a:spcPct val="0"/>
        </a:spcBef>
        <a:spcAft>
          <a:spcPct val="0"/>
        </a:spcAft>
        <a:defRPr sz="3300">
          <a:solidFill>
            <a:schemeClr val="tx2"/>
          </a:solidFill>
          <a:latin typeface="Arial" charset="0"/>
          <a:ea typeface="Adobe Heiti Std R" pitchFamily="34" charset="-128"/>
        </a:defRPr>
      </a:lvl7pPr>
      <a:lvl8pPr marL="1371600" algn="l" rtl="0" eaLnBrk="1" fontAlgn="base" hangingPunct="1">
        <a:spcBef>
          <a:spcPct val="0"/>
        </a:spcBef>
        <a:spcAft>
          <a:spcPct val="0"/>
        </a:spcAft>
        <a:defRPr sz="3300">
          <a:solidFill>
            <a:schemeClr val="tx2"/>
          </a:solidFill>
          <a:latin typeface="Arial" charset="0"/>
          <a:ea typeface="Adobe Heiti Std R" pitchFamily="34" charset="-128"/>
        </a:defRPr>
      </a:lvl8pPr>
      <a:lvl9pPr marL="1828800" algn="l" rtl="0" eaLnBrk="1" fontAlgn="base" hangingPunct="1">
        <a:spcBef>
          <a:spcPct val="0"/>
        </a:spcBef>
        <a:spcAft>
          <a:spcPct val="0"/>
        </a:spcAft>
        <a:defRPr sz="3300">
          <a:solidFill>
            <a:schemeClr val="tx2"/>
          </a:solidFill>
          <a:latin typeface="Arial" charset="0"/>
          <a:ea typeface="Adobe Heiti Std R" pitchFamily="34" charset="-128"/>
        </a:defRPr>
      </a:lvl9pPr>
    </p:titleStyle>
    <p:bodyStyle>
      <a:lvl1pPr marL="234950" indent="-234950" algn="l" rtl="0" eaLnBrk="0" fontAlgn="base" hangingPunct="0">
        <a:spcBef>
          <a:spcPts val="600"/>
        </a:spcBef>
        <a:spcAft>
          <a:spcPts val="600"/>
        </a:spcAft>
        <a:buClr>
          <a:schemeClr val="accent1"/>
        </a:buClr>
        <a:buFont typeface="Wingdings" pitchFamily="2" charset="2"/>
        <a:buChar char="§"/>
        <a:defRPr sz="2400">
          <a:solidFill>
            <a:schemeClr val="tx1"/>
          </a:solidFill>
          <a:latin typeface="Verdana" pitchFamily="34" charset="0"/>
          <a:ea typeface="+mn-ea"/>
          <a:cs typeface="+mn-cs"/>
        </a:defRPr>
      </a:lvl1pPr>
      <a:lvl2pPr marL="692150" indent="-234950" algn="l" rtl="0" eaLnBrk="0" fontAlgn="base" hangingPunct="0">
        <a:spcBef>
          <a:spcPts val="0"/>
        </a:spcBef>
        <a:spcAft>
          <a:spcPct val="0"/>
        </a:spcAft>
        <a:buClr>
          <a:schemeClr val="accent1"/>
        </a:buClr>
        <a:buFont typeface="Arial" pitchFamily="34" charset="0"/>
        <a:buChar char="•"/>
        <a:defRPr sz="2000">
          <a:solidFill>
            <a:schemeClr val="accent5"/>
          </a:solidFill>
          <a:latin typeface="Verdana" pitchFamily="34" charset="0"/>
        </a:defRPr>
      </a:lvl2pPr>
      <a:lvl3pPr marL="1143000" indent="-228600" algn="l" rtl="0" eaLnBrk="0" fontAlgn="base" hangingPunct="0">
        <a:spcBef>
          <a:spcPts val="300"/>
        </a:spcBef>
        <a:spcAft>
          <a:spcPct val="0"/>
        </a:spcAft>
        <a:buClr>
          <a:schemeClr val="accent1"/>
        </a:buClr>
        <a:buFont typeface="Arial" pitchFamily="34" charset="0"/>
        <a:buChar char="‒"/>
        <a:defRPr sz="1800">
          <a:solidFill>
            <a:schemeClr val="accent5"/>
          </a:solidFill>
          <a:latin typeface="Verdana" pitchFamily="34" charset="0"/>
        </a:defRPr>
      </a:lvl3pPr>
      <a:lvl4pPr marL="1600200" indent="-228600" algn="l" rtl="0" eaLnBrk="0" fontAlgn="base" hangingPunct="0">
        <a:spcBef>
          <a:spcPts val="300"/>
        </a:spcBef>
        <a:spcAft>
          <a:spcPct val="0"/>
        </a:spcAft>
        <a:buClr>
          <a:schemeClr val="accent1"/>
        </a:buClr>
        <a:buFont typeface="Arial" pitchFamily="34" charset="0"/>
        <a:buChar char="•"/>
        <a:defRPr sz="1600">
          <a:solidFill>
            <a:schemeClr val="accent5"/>
          </a:solidFill>
          <a:latin typeface="Verdana" pitchFamily="34" charset="0"/>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rgbClr val="002D56"/>
          </a:solidFill>
          <a:latin typeface="+mn-lt"/>
        </a:defRPr>
      </a:lvl6pPr>
      <a:lvl7pPr marL="2971800" indent="-228600" algn="l" rtl="0" eaLnBrk="1" fontAlgn="base" hangingPunct="1">
        <a:spcBef>
          <a:spcPct val="20000"/>
        </a:spcBef>
        <a:spcAft>
          <a:spcPct val="0"/>
        </a:spcAft>
        <a:buChar char="»"/>
        <a:defRPr sz="2000">
          <a:solidFill>
            <a:srgbClr val="002D56"/>
          </a:solidFill>
          <a:latin typeface="+mn-lt"/>
        </a:defRPr>
      </a:lvl7pPr>
      <a:lvl8pPr marL="3429000" indent="-228600" algn="l" rtl="0" eaLnBrk="1" fontAlgn="base" hangingPunct="1">
        <a:spcBef>
          <a:spcPct val="20000"/>
        </a:spcBef>
        <a:spcAft>
          <a:spcPct val="0"/>
        </a:spcAft>
        <a:buChar char="»"/>
        <a:defRPr sz="2000">
          <a:solidFill>
            <a:srgbClr val="002D56"/>
          </a:solidFill>
          <a:latin typeface="+mn-lt"/>
        </a:defRPr>
      </a:lvl8pPr>
      <a:lvl9pPr marL="3886200" indent="-228600" algn="l" rtl="0" eaLnBrk="1" fontAlgn="base" hangingPunct="1">
        <a:spcBef>
          <a:spcPct val="20000"/>
        </a:spcBef>
        <a:spcAft>
          <a:spcPct val="0"/>
        </a:spcAft>
        <a:buChar char="»"/>
        <a:defRPr sz="2000">
          <a:solidFill>
            <a:srgbClr val="002D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inne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4" name="Picture 3"/>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8257784" y="0"/>
            <a:ext cx="886216" cy="980162"/>
          </a:xfrm>
          <a:prstGeom prst="rect">
            <a:avLst/>
          </a:prstGeom>
        </p:spPr>
      </p:pic>
      <p:sp>
        <p:nvSpPr>
          <p:cNvPr id="1027" name="Rectangle 2"/>
          <p:cNvSpPr>
            <a:spLocks noGrp="1" noChangeArrowheads="1"/>
          </p:cNvSpPr>
          <p:nvPr>
            <p:ph type="title"/>
          </p:nvPr>
        </p:nvSpPr>
        <p:spPr bwMode="white">
          <a:xfrm>
            <a:off x="228600" y="141642"/>
            <a:ext cx="8001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228600" y="1143000"/>
            <a:ext cx="8669338"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0" name="Rectangle 6"/>
          <p:cNvSpPr>
            <a:spLocks noGrp="1" noChangeArrowheads="1"/>
          </p:cNvSpPr>
          <p:nvPr>
            <p:ph type="sldNum" sz="quarter" idx="4"/>
          </p:nvPr>
        </p:nvSpPr>
        <p:spPr bwMode="auto">
          <a:xfrm>
            <a:off x="76199" y="6629400"/>
            <a:ext cx="470212" cy="2550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Verdana" pitchFamily="34" charset="0"/>
              </a:defRPr>
            </a:lvl1pPr>
          </a:lstStyle>
          <a:p>
            <a:pPr>
              <a:defRPr/>
            </a:pPr>
            <a:fld id="{9AECA916-74D2-4835-8779-FF813D639025}" type="slidenum">
              <a:rPr lang="en-US" smtClean="0">
                <a:solidFill>
                  <a:srgbClr val="FFFFFF"/>
                </a:solidFill>
              </a:rPr>
              <a:pPr>
                <a:defRPr/>
              </a:pPr>
              <a:t>‹#›</a:t>
            </a:fld>
            <a:endParaRPr lang="en-US" dirty="0">
              <a:solidFill>
                <a:srgbClr val="FFFFFF"/>
              </a:solidFill>
            </a:endParaRPr>
          </a:p>
        </p:txBody>
      </p:sp>
      <p:sp>
        <p:nvSpPr>
          <p:cNvPr id="10" name="Rectangle 5"/>
          <p:cNvSpPr txBox="1">
            <a:spLocks noChangeArrowheads="1"/>
          </p:cNvSpPr>
          <p:nvPr userDrawn="1"/>
        </p:nvSpPr>
        <p:spPr bwMode="auto">
          <a:xfrm>
            <a:off x="6757643" y="6621780"/>
            <a:ext cx="2126584" cy="2626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Arial" charset="0"/>
              </a:defRPr>
            </a:lvl1pPr>
          </a:lstStyle>
          <a:p>
            <a:pPr>
              <a:defRPr/>
            </a:pPr>
            <a:r>
              <a:rPr lang="en-US" dirty="0" smtClean="0">
                <a:solidFill>
                  <a:srgbClr val="FFFFFF"/>
                </a:solidFill>
                <a:latin typeface="Verdana" pitchFamily="34" charset="0"/>
              </a:rPr>
              <a:t>Calypso Confidential</a:t>
            </a:r>
            <a:endParaRPr lang="en-US" dirty="0">
              <a:solidFill>
                <a:srgbClr val="FFFFFF"/>
              </a:solidFill>
              <a:latin typeface="Verdana" pitchFamily="34" charset="0"/>
            </a:endParaRPr>
          </a:p>
        </p:txBody>
      </p:sp>
      <p:pic>
        <p:nvPicPr>
          <p:cNvPr id="2" name="Picture 1"/>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8257784" y="272454"/>
            <a:ext cx="670014" cy="532537"/>
          </a:xfrm>
          <a:prstGeom prst="rect">
            <a:avLst/>
          </a:prstGeom>
        </p:spPr>
      </p:pic>
    </p:spTree>
    <p:extLst>
      <p:ext uri="{BB962C8B-B14F-4D97-AF65-F5344CB8AC3E}">
        <p14:creationId xmlns:p14="http://schemas.microsoft.com/office/powerpoint/2010/main" val="698718417"/>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300">
          <a:solidFill>
            <a:schemeClr val="bg1"/>
          </a:solidFill>
          <a:latin typeface="Verdana" pitchFamily="34" charset="0"/>
          <a:ea typeface="+mj-ea"/>
          <a:cs typeface="+mj-cs"/>
        </a:defRPr>
      </a:lvl1pPr>
      <a:lvl2pPr algn="l" rtl="0" eaLnBrk="0" fontAlgn="base" hangingPunct="0">
        <a:spcBef>
          <a:spcPct val="0"/>
        </a:spcBef>
        <a:spcAft>
          <a:spcPct val="0"/>
        </a:spcAft>
        <a:defRPr sz="3300">
          <a:solidFill>
            <a:schemeClr val="tx2"/>
          </a:solidFill>
          <a:latin typeface="Arial" charset="0"/>
          <a:ea typeface="Adobe Heiti Std R" pitchFamily="34" charset="-128"/>
        </a:defRPr>
      </a:lvl2pPr>
      <a:lvl3pPr algn="l" rtl="0" eaLnBrk="0" fontAlgn="base" hangingPunct="0">
        <a:spcBef>
          <a:spcPct val="0"/>
        </a:spcBef>
        <a:spcAft>
          <a:spcPct val="0"/>
        </a:spcAft>
        <a:defRPr sz="3300">
          <a:solidFill>
            <a:schemeClr val="tx2"/>
          </a:solidFill>
          <a:latin typeface="Arial" charset="0"/>
          <a:ea typeface="Adobe Heiti Std R" pitchFamily="34" charset="-128"/>
        </a:defRPr>
      </a:lvl3pPr>
      <a:lvl4pPr algn="l" rtl="0" eaLnBrk="0" fontAlgn="base" hangingPunct="0">
        <a:spcBef>
          <a:spcPct val="0"/>
        </a:spcBef>
        <a:spcAft>
          <a:spcPct val="0"/>
        </a:spcAft>
        <a:defRPr sz="3300">
          <a:solidFill>
            <a:schemeClr val="tx2"/>
          </a:solidFill>
          <a:latin typeface="Arial" charset="0"/>
          <a:ea typeface="Adobe Heiti Std R" pitchFamily="34" charset="-128"/>
        </a:defRPr>
      </a:lvl4pPr>
      <a:lvl5pPr algn="l" rtl="0" eaLnBrk="0" fontAlgn="base" hangingPunct="0">
        <a:spcBef>
          <a:spcPct val="0"/>
        </a:spcBef>
        <a:spcAft>
          <a:spcPct val="0"/>
        </a:spcAft>
        <a:defRPr sz="3300">
          <a:solidFill>
            <a:schemeClr val="tx2"/>
          </a:solidFill>
          <a:latin typeface="Arial" charset="0"/>
          <a:ea typeface="Adobe Heiti Std R" pitchFamily="34" charset="-128"/>
        </a:defRPr>
      </a:lvl5pPr>
      <a:lvl6pPr marL="457200" algn="l" rtl="0" eaLnBrk="1" fontAlgn="base" hangingPunct="1">
        <a:spcBef>
          <a:spcPct val="0"/>
        </a:spcBef>
        <a:spcAft>
          <a:spcPct val="0"/>
        </a:spcAft>
        <a:defRPr sz="3300">
          <a:solidFill>
            <a:schemeClr val="tx2"/>
          </a:solidFill>
          <a:latin typeface="Arial" charset="0"/>
          <a:ea typeface="Adobe Heiti Std R" pitchFamily="34" charset="-128"/>
        </a:defRPr>
      </a:lvl6pPr>
      <a:lvl7pPr marL="914400" algn="l" rtl="0" eaLnBrk="1" fontAlgn="base" hangingPunct="1">
        <a:spcBef>
          <a:spcPct val="0"/>
        </a:spcBef>
        <a:spcAft>
          <a:spcPct val="0"/>
        </a:spcAft>
        <a:defRPr sz="3300">
          <a:solidFill>
            <a:schemeClr val="tx2"/>
          </a:solidFill>
          <a:latin typeface="Arial" charset="0"/>
          <a:ea typeface="Adobe Heiti Std R" pitchFamily="34" charset="-128"/>
        </a:defRPr>
      </a:lvl7pPr>
      <a:lvl8pPr marL="1371600" algn="l" rtl="0" eaLnBrk="1" fontAlgn="base" hangingPunct="1">
        <a:spcBef>
          <a:spcPct val="0"/>
        </a:spcBef>
        <a:spcAft>
          <a:spcPct val="0"/>
        </a:spcAft>
        <a:defRPr sz="3300">
          <a:solidFill>
            <a:schemeClr val="tx2"/>
          </a:solidFill>
          <a:latin typeface="Arial" charset="0"/>
          <a:ea typeface="Adobe Heiti Std R" pitchFamily="34" charset="-128"/>
        </a:defRPr>
      </a:lvl8pPr>
      <a:lvl9pPr marL="1828800" algn="l" rtl="0" eaLnBrk="1" fontAlgn="base" hangingPunct="1">
        <a:spcBef>
          <a:spcPct val="0"/>
        </a:spcBef>
        <a:spcAft>
          <a:spcPct val="0"/>
        </a:spcAft>
        <a:defRPr sz="3300">
          <a:solidFill>
            <a:schemeClr val="tx2"/>
          </a:solidFill>
          <a:latin typeface="Arial" charset="0"/>
          <a:ea typeface="Adobe Heiti Std R" pitchFamily="34" charset="-128"/>
        </a:defRPr>
      </a:lvl9pPr>
    </p:titleStyle>
    <p:bodyStyle>
      <a:lvl1pPr marL="234950" indent="-234950" algn="l" rtl="0" eaLnBrk="0" fontAlgn="base" hangingPunct="0">
        <a:spcBef>
          <a:spcPts val="600"/>
        </a:spcBef>
        <a:spcAft>
          <a:spcPts val="600"/>
        </a:spcAft>
        <a:buClr>
          <a:schemeClr val="accent1"/>
        </a:buClr>
        <a:buFont typeface="Wingdings" pitchFamily="2" charset="2"/>
        <a:buChar char="§"/>
        <a:defRPr sz="2400">
          <a:solidFill>
            <a:schemeClr val="tx1"/>
          </a:solidFill>
          <a:latin typeface="Verdana" pitchFamily="34" charset="0"/>
          <a:ea typeface="+mn-ea"/>
          <a:cs typeface="+mn-cs"/>
        </a:defRPr>
      </a:lvl1pPr>
      <a:lvl2pPr marL="692150" indent="-234950" algn="l" rtl="0" eaLnBrk="0" fontAlgn="base" hangingPunct="0">
        <a:spcBef>
          <a:spcPts val="0"/>
        </a:spcBef>
        <a:spcAft>
          <a:spcPct val="0"/>
        </a:spcAft>
        <a:buClr>
          <a:schemeClr val="accent1"/>
        </a:buClr>
        <a:buFont typeface="Arial" pitchFamily="34" charset="0"/>
        <a:buChar char="•"/>
        <a:defRPr sz="2000">
          <a:solidFill>
            <a:schemeClr val="accent5"/>
          </a:solidFill>
          <a:latin typeface="Verdana" pitchFamily="34" charset="0"/>
        </a:defRPr>
      </a:lvl2pPr>
      <a:lvl3pPr marL="1143000" indent="-228600" algn="l" rtl="0" eaLnBrk="0" fontAlgn="base" hangingPunct="0">
        <a:spcBef>
          <a:spcPts val="300"/>
        </a:spcBef>
        <a:spcAft>
          <a:spcPct val="0"/>
        </a:spcAft>
        <a:buClr>
          <a:schemeClr val="accent1"/>
        </a:buClr>
        <a:buFont typeface="Arial" pitchFamily="34" charset="0"/>
        <a:buChar char="‒"/>
        <a:defRPr sz="1800">
          <a:solidFill>
            <a:schemeClr val="accent5"/>
          </a:solidFill>
          <a:latin typeface="Verdana" pitchFamily="34" charset="0"/>
        </a:defRPr>
      </a:lvl3pPr>
      <a:lvl4pPr marL="1600200" indent="-228600" algn="l" rtl="0" eaLnBrk="0" fontAlgn="base" hangingPunct="0">
        <a:spcBef>
          <a:spcPts val="300"/>
        </a:spcBef>
        <a:spcAft>
          <a:spcPct val="0"/>
        </a:spcAft>
        <a:buClr>
          <a:schemeClr val="accent1"/>
        </a:buClr>
        <a:buFont typeface="Arial" pitchFamily="34" charset="0"/>
        <a:buChar char="•"/>
        <a:defRPr sz="1600">
          <a:solidFill>
            <a:schemeClr val="accent5"/>
          </a:solidFill>
          <a:latin typeface="Verdana" pitchFamily="34" charset="0"/>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rgbClr val="002D56"/>
          </a:solidFill>
          <a:latin typeface="+mn-lt"/>
        </a:defRPr>
      </a:lvl6pPr>
      <a:lvl7pPr marL="2971800" indent="-228600" algn="l" rtl="0" eaLnBrk="1" fontAlgn="base" hangingPunct="1">
        <a:spcBef>
          <a:spcPct val="20000"/>
        </a:spcBef>
        <a:spcAft>
          <a:spcPct val="0"/>
        </a:spcAft>
        <a:buChar char="»"/>
        <a:defRPr sz="2000">
          <a:solidFill>
            <a:srgbClr val="002D56"/>
          </a:solidFill>
          <a:latin typeface="+mn-lt"/>
        </a:defRPr>
      </a:lvl7pPr>
      <a:lvl8pPr marL="3429000" indent="-228600" algn="l" rtl="0" eaLnBrk="1" fontAlgn="base" hangingPunct="1">
        <a:spcBef>
          <a:spcPct val="20000"/>
        </a:spcBef>
        <a:spcAft>
          <a:spcPct val="0"/>
        </a:spcAft>
        <a:buChar char="»"/>
        <a:defRPr sz="2000">
          <a:solidFill>
            <a:srgbClr val="002D56"/>
          </a:solidFill>
          <a:latin typeface="+mn-lt"/>
        </a:defRPr>
      </a:lvl8pPr>
      <a:lvl9pPr marL="3886200" indent="-228600" algn="l" rtl="0" eaLnBrk="1" fontAlgn="base" hangingPunct="1">
        <a:spcBef>
          <a:spcPct val="20000"/>
        </a:spcBef>
        <a:spcAft>
          <a:spcPct val="0"/>
        </a:spcAft>
        <a:buChar char="»"/>
        <a:defRPr sz="2000">
          <a:solidFill>
            <a:srgbClr val="002D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inne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4" name="Picture 3"/>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8257784" y="0"/>
            <a:ext cx="886216" cy="980162"/>
          </a:xfrm>
          <a:prstGeom prst="rect">
            <a:avLst/>
          </a:prstGeom>
        </p:spPr>
      </p:pic>
      <p:sp>
        <p:nvSpPr>
          <p:cNvPr id="1027" name="Rectangle 2"/>
          <p:cNvSpPr>
            <a:spLocks noGrp="1" noChangeArrowheads="1"/>
          </p:cNvSpPr>
          <p:nvPr>
            <p:ph type="title"/>
          </p:nvPr>
        </p:nvSpPr>
        <p:spPr bwMode="white">
          <a:xfrm>
            <a:off x="228600" y="141642"/>
            <a:ext cx="8001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228600" y="1143000"/>
            <a:ext cx="8669338"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0" name="Rectangle 6"/>
          <p:cNvSpPr>
            <a:spLocks noGrp="1" noChangeArrowheads="1"/>
          </p:cNvSpPr>
          <p:nvPr>
            <p:ph type="sldNum" sz="quarter" idx="4"/>
          </p:nvPr>
        </p:nvSpPr>
        <p:spPr bwMode="auto">
          <a:xfrm>
            <a:off x="76199" y="6629400"/>
            <a:ext cx="470212" cy="2550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Verdana" pitchFamily="34" charset="0"/>
              </a:defRPr>
            </a:lvl1pPr>
          </a:lstStyle>
          <a:p>
            <a:pPr>
              <a:defRPr/>
            </a:pPr>
            <a:fld id="{9AECA916-74D2-4835-8779-FF813D639025}" type="slidenum">
              <a:rPr lang="en-US" smtClean="0">
                <a:solidFill>
                  <a:srgbClr val="FFFFFF"/>
                </a:solidFill>
              </a:rPr>
              <a:pPr>
                <a:defRPr/>
              </a:pPr>
              <a:t>‹#›</a:t>
            </a:fld>
            <a:endParaRPr lang="en-US" dirty="0">
              <a:solidFill>
                <a:srgbClr val="FFFFFF"/>
              </a:solidFill>
            </a:endParaRPr>
          </a:p>
        </p:txBody>
      </p:sp>
      <p:sp>
        <p:nvSpPr>
          <p:cNvPr id="10" name="Rectangle 5"/>
          <p:cNvSpPr txBox="1">
            <a:spLocks noChangeArrowheads="1"/>
          </p:cNvSpPr>
          <p:nvPr userDrawn="1"/>
        </p:nvSpPr>
        <p:spPr bwMode="auto">
          <a:xfrm>
            <a:off x="6757643" y="6621780"/>
            <a:ext cx="2126584" cy="2626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Arial" charset="0"/>
              </a:defRPr>
            </a:lvl1pPr>
          </a:lstStyle>
          <a:p>
            <a:pPr>
              <a:defRPr/>
            </a:pPr>
            <a:r>
              <a:rPr lang="en-US" dirty="0" smtClean="0">
                <a:solidFill>
                  <a:srgbClr val="FFFFFF"/>
                </a:solidFill>
                <a:latin typeface="Verdana" pitchFamily="34" charset="0"/>
              </a:rPr>
              <a:t>Calypso Confidential</a:t>
            </a:r>
            <a:endParaRPr lang="en-US" dirty="0">
              <a:solidFill>
                <a:srgbClr val="FFFFFF"/>
              </a:solidFill>
              <a:latin typeface="Verdana" pitchFamily="34" charset="0"/>
            </a:endParaRPr>
          </a:p>
        </p:txBody>
      </p:sp>
      <p:pic>
        <p:nvPicPr>
          <p:cNvPr id="2" name="Picture 1"/>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8257784" y="272454"/>
            <a:ext cx="670014" cy="532537"/>
          </a:xfrm>
          <a:prstGeom prst="rect">
            <a:avLst/>
          </a:prstGeom>
        </p:spPr>
      </p:pic>
    </p:spTree>
    <p:extLst>
      <p:ext uri="{BB962C8B-B14F-4D97-AF65-F5344CB8AC3E}">
        <p14:creationId xmlns:p14="http://schemas.microsoft.com/office/powerpoint/2010/main" val="1097853806"/>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300">
          <a:solidFill>
            <a:schemeClr val="bg1"/>
          </a:solidFill>
          <a:latin typeface="Verdana" pitchFamily="34" charset="0"/>
          <a:ea typeface="+mj-ea"/>
          <a:cs typeface="+mj-cs"/>
        </a:defRPr>
      </a:lvl1pPr>
      <a:lvl2pPr algn="l" rtl="0" eaLnBrk="0" fontAlgn="base" hangingPunct="0">
        <a:spcBef>
          <a:spcPct val="0"/>
        </a:spcBef>
        <a:spcAft>
          <a:spcPct val="0"/>
        </a:spcAft>
        <a:defRPr sz="3300">
          <a:solidFill>
            <a:schemeClr val="tx2"/>
          </a:solidFill>
          <a:latin typeface="Arial" charset="0"/>
          <a:ea typeface="Adobe Heiti Std R" pitchFamily="34" charset="-128"/>
        </a:defRPr>
      </a:lvl2pPr>
      <a:lvl3pPr algn="l" rtl="0" eaLnBrk="0" fontAlgn="base" hangingPunct="0">
        <a:spcBef>
          <a:spcPct val="0"/>
        </a:spcBef>
        <a:spcAft>
          <a:spcPct val="0"/>
        </a:spcAft>
        <a:defRPr sz="3300">
          <a:solidFill>
            <a:schemeClr val="tx2"/>
          </a:solidFill>
          <a:latin typeface="Arial" charset="0"/>
          <a:ea typeface="Adobe Heiti Std R" pitchFamily="34" charset="-128"/>
        </a:defRPr>
      </a:lvl3pPr>
      <a:lvl4pPr algn="l" rtl="0" eaLnBrk="0" fontAlgn="base" hangingPunct="0">
        <a:spcBef>
          <a:spcPct val="0"/>
        </a:spcBef>
        <a:spcAft>
          <a:spcPct val="0"/>
        </a:spcAft>
        <a:defRPr sz="3300">
          <a:solidFill>
            <a:schemeClr val="tx2"/>
          </a:solidFill>
          <a:latin typeface="Arial" charset="0"/>
          <a:ea typeface="Adobe Heiti Std R" pitchFamily="34" charset="-128"/>
        </a:defRPr>
      </a:lvl4pPr>
      <a:lvl5pPr algn="l" rtl="0" eaLnBrk="0" fontAlgn="base" hangingPunct="0">
        <a:spcBef>
          <a:spcPct val="0"/>
        </a:spcBef>
        <a:spcAft>
          <a:spcPct val="0"/>
        </a:spcAft>
        <a:defRPr sz="3300">
          <a:solidFill>
            <a:schemeClr val="tx2"/>
          </a:solidFill>
          <a:latin typeface="Arial" charset="0"/>
          <a:ea typeface="Adobe Heiti Std R" pitchFamily="34" charset="-128"/>
        </a:defRPr>
      </a:lvl5pPr>
      <a:lvl6pPr marL="457200" algn="l" rtl="0" eaLnBrk="1" fontAlgn="base" hangingPunct="1">
        <a:spcBef>
          <a:spcPct val="0"/>
        </a:spcBef>
        <a:spcAft>
          <a:spcPct val="0"/>
        </a:spcAft>
        <a:defRPr sz="3300">
          <a:solidFill>
            <a:schemeClr val="tx2"/>
          </a:solidFill>
          <a:latin typeface="Arial" charset="0"/>
          <a:ea typeface="Adobe Heiti Std R" pitchFamily="34" charset="-128"/>
        </a:defRPr>
      </a:lvl6pPr>
      <a:lvl7pPr marL="914400" algn="l" rtl="0" eaLnBrk="1" fontAlgn="base" hangingPunct="1">
        <a:spcBef>
          <a:spcPct val="0"/>
        </a:spcBef>
        <a:spcAft>
          <a:spcPct val="0"/>
        </a:spcAft>
        <a:defRPr sz="3300">
          <a:solidFill>
            <a:schemeClr val="tx2"/>
          </a:solidFill>
          <a:latin typeface="Arial" charset="0"/>
          <a:ea typeface="Adobe Heiti Std R" pitchFamily="34" charset="-128"/>
        </a:defRPr>
      </a:lvl7pPr>
      <a:lvl8pPr marL="1371600" algn="l" rtl="0" eaLnBrk="1" fontAlgn="base" hangingPunct="1">
        <a:spcBef>
          <a:spcPct val="0"/>
        </a:spcBef>
        <a:spcAft>
          <a:spcPct val="0"/>
        </a:spcAft>
        <a:defRPr sz="3300">
          <a:solidFill>
            <a:schemeClr val="tx2"/>
          </a:solidFill>
          <a:latin typeface="Arial" charset="0"/>
          <a:ea typeface="Adobe Heiti Std R" pitchFamily="34" charset="-128"/>
        </a:defRPr>
      </a:lvl8pPr>
      <a:lvl9pPr marL="1828800" algn="l" rtl="0" eaLnBrk="1" fontAlgn="base" hangingPunct="1">
        <a:spcBef>
          <a:spcPct val="0"/>
        </a:spcBef>
        <a:spcAft>
          <a:spcPct val="0"/>
        </a:spcAft>
        <a:defRPr sz="3300">
          <a:solidFill>
            <a:schemeClr val="tx2"/>
          </a:solidFill>
          <a:latin typeface="Arial" charset="0"/>
          <a:ea typeface="Adobe Heiti Std R" pitchFamily="34" charset="-128"/>
        </a:defRPr>
      </a:lvl9pPr>
    </p:titleStyle>
    <p:bodyStyle>
      <a:lvl1pPr marL="234950" indent="-234950" algn="l" rtl="0" eaLnBrk="0" fontAlgn="base" hangingPunct="0">
        <a:spcBef>
          <a:spcPts val="600"/>
        </a:spcBef>
        <a:spcAft>
          <a:spcPts val="600"/>
        </a:spcAft>
        <a:buClr>
          <a:schemeClr val="accent1"/>
        </a:buClr>
        <a:buFont typeface="Wingdings" pitchFamily="2" charset="2"/>
        <a:buChar char="§"/>
        <a:defRPr sz="2400">
          <a:solidFill>
            <a:schemeClr val="tx1"/>
          </a:solidFill>
          <a:latin typeface="Verdana" pitchFamily="34" charset="0"/>
          <a:ea typeface="+mn-ea"/>
          <a:cs typeface="+mn-cs"/>
        </a:defRPr>
      </a:lvl1pPr>
      <a:lvl2pPr marL="692150" indent="-234950" algn="l" rtl="0" eaLnBrk="0" fontAlgn="base" hangingPunct="0">
        <a:spcBef>
          <a:spcPts val="0"/>
        </a:spcBef>
        <a:spcAft>
          <a:spcPct val="0"/>
        </a:spcAft>
        <a:buClr>
          <a:schemeClr val="accent1"/>
        </a:buClr>
        <a:buFont typeface="Arial" pitchFamily="34" charset="0"/>
        <a:buChar char="•"/>
        <a:defRPr sz="2000">
          <a:solidFill>
            <a:schemeClr val="accent5"/>
          </a:solidFill>
          <a:latin typeface="Verdana" pitchFamily="34" charset="0"/>
        </a:defRPr>
      </a:lvl2pPr>
      <a:lvl3pPr marL="1143000" indent="-228600" algn="l" rtl="0" eaLnBrk="0" fontAlgn="base" hangingPunct="0">
        <a:spcBef>
          <a:spcPts val="300"/>
        </a:spcBef>
        <a:spcAft>
          <a:spcPct val="0"/>
        </a:spcAft>
        <a:buClr>
          <a:schemeClr val="accent1"/>
        </a:buClr>
        <a:buFont typeface="Arial" pitchFamily="34" charset="0"/>
        <a:buChar char="‒"/>
        <a:defRPr sz="1800">
          <a:solidFill>
            <a:schemeClr val="accent5"/>
          </a:solidFill>
          <a:latin typeface="Verdana" pitchFamily="34" charset="0"/>
        </a:defRPr>
      </a:lvl3pPr>
      <a:lvl4pPr marL="1600200" indent="-228600" algn="l" rtl="0" eaLnBrk="0" fontAlgn="base" hangingPunct="0">
        <a:spcBef>
          <a:spcPts val="300"/>
        </a:spcBef>
        <a:spcAft>
          <a:spcPct val="0"/>
        </a:spcAft>
        <a:buClr>
          <a:schemeClr val="accent1"/>
        </a:buClr>
        <a:buFont typeface="Arial" pitchFamily="34" charset="0"/>
        <a:buChar char="•"/>
        <a:defRPr sz="1600">
          <a:solidFill>
            <a:schemeClr val="accent5"/>
          </a:solidFill>
          <a:latin typeface="Verdana" pitchFamily="34" charset="0"/>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rgbClr val="002D56"/>
          </a:solidFill>
          <a:latin typeface="+mn-lt"/>
        </a:defRPr>
      </a:lvl6pPr>
      <a:lvl7pPr marL="2971800" indent="-228600" algn="l" rtl="0" eaLnBrk="1" fontAlgn="base" hangingPunct="1">
        <a:spcBef>
          <a:spcPct val="20000"/>
        </a:spcBef>
        <a:spcAft>
          <a:spcPct val="0"/>
        </a:spcAft>
        <a:buChar char="»"/>
        <a:defRPr sz="2000">
          <a:solidFill>
            <a:srgbClr val="002D56"/>
          </a:solidFill>
          <a:latin typeface="+mn-lt"/>
        </a:defRPr>
      </a:lvl7pPr>
      <a:lvl8pPr marL="3429000" indent="-228600" algn="l" rtl="0" eaLnBrk="1" fontAlgn="base" hangingPunct="1">
        <a:spcBef>
          <a:spcPct val="20000"/>
        </a:spcBef>
        <a:spcAft>
          <a:spcPct val="0"/>
        </a:spcAft>
        <a:buChar char="»"/>
        <a:defRPr sz="2000">
          <a:solidFill>
            <a:srgbClr val="002D56"/>
          </a:solidFill>
          <a:latin typeface="+mn-lt"/>
        </a:defRPr>
      </a:lvl8pPr>
      <a:lvl9pPr marL="3886200" indent="-228600" algn="l" rtl="0" eaLnBrk="1" fontAlgn="base" hangingPunct="1">
        <a:spcBef>
          <a:spcPct val="20000"/>
        </a:spcBef>
        <a:spcAft>
          <a:spcPct val="0"/>
        </a:spcAft>
        <a:buChar char="»"/>
        <a:defRPr sz="2000">
          <a:solidFill>
            <a:srgbClr val="002D5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20.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65.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8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2.xml"/><Relationship Id="rId1" Type="http://schemas.openxmlformats.org/officeDocument/2006/relationships/slideLayout" Target="../slideLayouts/slideLayout9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4.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4.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4.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4.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04.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14.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24.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34.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44.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54.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15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3700813"/>
            <a:ext cx="7772400" cy="1219200"/>
          </a:xfrm>
        </p:spPr>
        <p:txBody>
          <a:bodyPr/>
          <a:lstStyle/>
          <a:p>
            <a:r>
              <a:rPr lang="en-US" dirty="0" smtClean="0"/>
              <a:t>FELABAN Presentation</a:t>
            </a:r>
            <a:endParaRPr lang="en-US" dirty="0"/>
          </a:p>
        </p:txBody>
      </p:sp>
      <p:sp>
        <p:nvSpPr>
          <p:cNvPr id="6" name="Text Placeholder 5"/>
          <p:cNvSpPr>
            <a:spLocks noGrp="1"/>
          </p:cNvSpPr>
          <p:nvPr>
            <p:ph type="body" sz="quarter" idx="10"/>
          </p:nvPr>
        </p:nvSpPr>
        <p:spPr/>
        <p:txBody>
          <a:bodyPr/>
          <a:lstStyle/>
          <a:p>
            <a:r>
              <a:rPr lang="en-US" dirty="0" smtClean="0"/>
              <a:t>  </a:t>
            </a:r>
          </a:p>
          <a:p>
            <a:r>
              <a:rPr lang="en-US" dirty="0" smtClean="0"/>
              <a:t>20</a:t>
            </a:r>
            <a:r>
              <a:rPr lang="en-US" baseline="30000" dirty="0" smtClean="0"/>
              <a:t>th</a:t>
            </a:r>
            <a:r>
              <a:rPr lang="en-US" dirty="0" smtClean="0"/>
              <a:t> November 2014</a:t>
            </a:r>
            <a:endParaRPr lang="en-US" dirty="0"/>
          </a:p>
        </p:txBody>
      </p:sp>
    </p:spTree>
    <p:extLst>
      <p:ext uri="{BB962C8B-B14F-4D97-AF65-F5344CB8AC3E}">
        <p14:creationId xmlns:p14="http://schemas.microsoft.com/office/powerpoint/2010/main" val="393947385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were CCPs mandated?</a:t>
            </a:r>
            <a:endParaRPr lang="en-GB" dirty="0"/>
          </a:p>
        </p:txBody>
      </p:sp>
      <p:sp>
        <p:nvSpPr>
          <p:cNvPr id="3" name="Content Placeholder 2"/>
          <p:cNvSpPr>
            <a:spLocks noGrp="1"/>
          </p:cNvSpPr>
          <p:nvPr>
            <p:ph idx="1"/>
          </p:nvPr>
        </p:nvSpPr>
        <p:spPr/>
        <p:txBody>
          <a:bodyPr/>
          <a:lstStyle/>
          <a:p>
            <a:r>
              <a:rPr lang="en-GB" dirty="0" smtClean="0"/>
              <a:t>Appeared to be very resilient during financial turmoil</a:t>
            </a:r>
          </a:p>
          <a:p>
            <a:r>
              <a:rPr lang="en-GB" dirty="0" smtClean="0"/>
              <a:t>Most Bank participants treated CCP’s and FMI’s as safe haven</a:t>
            </a:r>
          </a:p>
          <a:p>
            <a:r>
              <a:rPr lang="en-GB" dirty="0" smtClean="0"/>
              <a:t>Non-banks seriously undermined by </a:t>
            </a:r>
            <a:r>
              <a:rPr lang="en-GB" dirty="0" err="1" smtClean="0"/>
              <a:t>uncleared</a:t>
            </a:r>
            <a:r>
              <a:rPr lang="en-GB" smtClean="0"/>
              <a:t> OTCD </a:t>
            </a:r>
            <a:r>
              <a:rPr lang="en-GB" dirty="0" smtClean="0"/>
              <a:t>exposure</a:t>
            </a:r>
          </a:p>
          <a:p>
            <a:r>
              <a:rPr lang="en-GB" dirty="0" smtClean="0"/>
              <a:t>Trading in Cleared markets(ETD+OTC) seemingly unaffected in 2008</a:t>
            </a:r>
          </a:p>
          <a:p>
            <a:r>
              <a:rPr lang="en-GB" dirty="0" smtClean="0"/>
              <a:t>Many </a:t>
            </a:r>
            <a:r>
              <a:rPr lang="en-GB" dirty="0" err="1" smtClean="0"/>
              <a:t>uncleared</a:t>
            </a:r>
            <a:r>
              <a:rPr lang="en-GB" dirty="0" smtClean="0"/>
              <a:t> markets traded by appointment</a:t>
            </a:r>
          </a:p>
          <a:p>
            <a:r>
              <a:rPr lang="en-GB" dirty="0" smtClean="0"/>
              <a:t>Highly liquid markets spot+ forward FX, much more dislocated than widely accepted</a:t>
            </a:r>
          </a:p>
          <a:p>
            <a:r>
              <a:rPr lang="en-GB" dirty="0" smtClean="0"/>
              <a:t>No CCP resorted to DFF or Central bank liquidity assistance, in resolution of defaults.</a:t>
            </a:r>
          </a:p>
          <a:p>
            <a:endParaRPr lang="en-GB" dirty="0"/>
          </a:p>
        </p:txBody>
      </p:sp>
      <p:sp>
        <p:nvSpPr>
          <p:cNvPr id="4" name="Slide Number Placeholder 3"/>
          <p:cNvSpPr>
            <a:spLocks noGrp="1"/>
          </p:cNvSpPr>
          <p:nvPr>
            <p:ph type="sldNum" sz="quarter" idx="12"/>
          </p:nvPr>
        </p:nvSpPr>
        <p:spPr/>
        <p:txBody>
          <a:bodyPr/>
          <a:lstStyle/>
          <a:p>
            <a:pPr>
              <a:defRPr/>
            </a:pPr>
            <a:fld id="{36997F3D-43D4-440E-8E6B-224B8DD9E322}" type="slidenum">
              <a:rPr lang="en-US" smtClean="0"/>
              <a:pPr>
                <a:defRPr/>
              </a:pPr>
              <a:t>10</a:t>
            </a:fld>
            <a:endParaRPr lang="en-US" dirty="0"/>
          </a:p>
        </p:txBody>
      </p:sp>
    </p:spTree>
    <p:extLst>
      <p:ext uri="{BB962C8B-B14F-4D97-AF65-F5344CB8AC3E}">
        <p14:creationId xmlns:p14="http://schemas.microsoft.com/office/powerpoint/2010/main" val="221065424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Global Legislation for Clearing G20</a:t>
            </a:r>
            <a:endParaRPr lang="en-US" dirty="0"/>
          </a:p>
        </p:txBody>
      </p:sp>
      <p:sp>
        <p:nvSpPr>
          <p:cNvPr id="3" name="Content Placeholder 2"/>
          <p:cNvSpPr>
            <a:spLocks noGrp="1"/>
          </p:cNvSpPr>
          <p:nvPr>
            <p:ph idx="1"/>
          </p:nvPr>
        </p:nvSpPr>
        <p:spPr>
          <a:xfrm>
            <a:off x="1055558" y="1143000"/>
            <a:ext cx="7015422" cy="5334000"/>
          </a:xfrm>
        </p:spPr>
        <p:txBody>
          <a:bodyPr anchor="ctr"/>
          <a:lstStyle/>
          <a:p>
            <a:pPr marL="0" indent="0" algn="ctr">
              <a:lnSpc>
                <a:spcPts val="3300"/>
              </a:lnSpc>
              <a:buNone/>
            </a:pPr>
            <a:r>
              <a:rPr lang="en-GB" dirty="0" smtClean="0"/>
              <a:t>In its Financial Stability Report, October 2008, the Bank of England noted that the ability of </a:t>
            </a:r>
            <a:r>
              <a:rPr lang="en-GB" dirty="0" err="1" smtClean="0"/>
              <a:t>LCH.Clearnet</a:t>
            </a:r>
            <a:r>
              <a:rPr lang="en-GB" dirty="0" smtClean="0"/>
              <a:t> to close out the positions without using up all available margin, “</a:t>
            </a:r>
            <a:r>
              <a:rPr lang="en-GB" i="1" dirty="0" smtClean="0"/>
              <a:t>illustrates the ability of a clearing house to protect market participants from bilateral counterparty risk, even in the event of default of a major participant</a:t>
            </a:r>
            <a:r>
              <a:rPr lang="en-GB" dirty="0" smtClean="0"/>
              <a:t>.”</a:t>
            </a:r>
          </a:p>
          <a:p>
            <a:pPr>
              <a:lnSpc>
                <a:spcPts val="3300"/>
              </a:lnSpc>
            </a:pPr>
            <a:endParaRPr lang="en-US" dirty="0"/>
          </a:p>
        </p:txBody>
      </p:sp>
      <p:sp>
        <p:nvSpPr>
          <p:cNvPr id="4" name="Slide Number Placeholder 3"/>
          <p:cNvSpPr>
            <a:spLocks noGrp="1"/>
          </p:cNvSpPr>
          <p:nvPr>
            <p:ph type="sldNum" sz="quarter" idx="12"/>
          </p:nvPr>
        </p:nvSpPr>
        <p:spPr/>
        <p:txBody>
          <a:bodyPr/>
          <a:lstStyle/>
          <a:p>
            <a:fld id="{36997F3D-43D4-440E-8E6B-224B8DD9E322}" type="slidenum">
              <a:rPr lang="en-US" smtClean="0">
                <a:solidFill>
                  <a:srgbClr val="FFFFFF"/>
                </a:solidFill>
              </a:rPr>
              <a:pPr/>
              <a:t>11</a:t>
            </a:fld>
            <a:endParaRPr lang="en-US" dirty="0">
              <a:solidFill>
                <a:srgbClr val="FFFF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476" y="5576022"/>
            <a:ext cx="28479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933300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CCP’s and the management of defaults</a:t>
            </a:r>
            <a:endParaRPr lang="en-GB" dirty="0"/>
          </a:p>
        </p:txBody>
      </p:sp>
      <p:sp>
        <p:nvSpPr>
          <p:cNvPr id="4" name="Slide Number Placeholder 3"/>
          <p:cNvSpPr>
            <a:spLocks noGrp="1"/>
          </p:cNvSpPr>
          <p:nvPr>
            <p:ph type="sldNum" sz="quarter" idx="12"/>
          </p:nvPr>
        </p:nvSpPr>
        <p:spPr/>
        <p:txBody>
          <a:bodyPr/>
          <a:lstStyle/>
          <a:p>
            <a:pPr>
              <a:defRPr/>
            </a:pPr>
            <a:fld id="{36997F3D-43D4-440E-8E6B-224B8DD9E322}" type="slidenum">
              <a:rPr lang="en-US" smtClean="0"/>
              <a:pPr>
                <a:defRPr/>
              </a:pPr>
              <a:t>12</a:t>
            </a:fld>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6329" y="2998644"/>
            <a:ext cx="789622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027352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0363" y="4577004"/>
            <a:ext cx="7772400" cy="1500187"/>
          </a:xfrm>
        </p:spPr>
        <p:txBody>
          <a:bodyPr/>
          <a:lstStyle/>
          <a:p>
            <a:r>
              <a:rPr lang="en-GB" dirty="0" smtClean="0"/>
              <a:t>At 07:30 on</a:t>
            </a:r>
            <a:br>
              <a:rPr lang="en-GB" dirty="0" smtClean="0"/>
            </a:br>
            <a:r>
              <a:rPr lang="en-GB" dirty="0" smtClean="0"/>
              <a:t>September 15</a:t>
            </a:r>
            <a:br>
              <a:rPr lang="en-GB" dirty="0" smtClean="0"/>
            </a:br>
            <a:r>
              <a:rPr lang="en-GB" dirty="0" smtClean="0"/>
              <a:t>2008, the </a:t>
            </a:r>
            <a:br>
              <a:rPr lang="en-GB" dirty="0" smtClean="0"/>
            </a:br>
            <a:r>
              <a:rPr lang="en-GB" dirty="0" smtClean="0"/>
              <a:t>London Stock</a:t>
            </a:r>
            <a:br>
              <a:rPr lang="en-GB" dirty="0" smtClean="0"/>
            </a:br>
            <a:r>
              <a:rPr lang="en-GB" dirty="0" smtClean="0"/>
              <a:t>Exchange </a:t>
            </a:r>
            <a:br>
              <a:rPr lang="en-GB" dirty="0" smtClean="0"/>
            </a:br>
            <a:r>
              <a:rPr lang="en-GB" dirty="0" smtClean="0"/>
              <a:t>suspended</a:t>
            </a:r>
            <a:br>
              <a:rPr lang="en-GB" dirty="0" smtClean="0"/>
            </a:br>
            <a:r>
              <a:rPr lang="en-GB" dirty="0" smtClean="0"/>
              <a:t>Lehman Brothers from trading, and at 09:15 </a:t>
            </a:r>
            <a:r>
              <a:rPr lang="en-GB" dirty="0" err="1" smtClean="0"/>
              <a:t>LCH.Clearnet</a:t>
            </a:r>
            <a:r>
              <a:rPr lang="en-GB" dirty="0" smtClean="0"/>
              <a:t> declared Lehman Brothers to be in Default. </a:t>
            </a:r>
            <a:endParaRPr lang="en-US" dirty="0"/>
          </a:p>
        </p:txBody>
      </p:sp>
      <p:pic>
        <p:nvPicPr>
          <p:cNvPr id="4" name="Picture 3" descr="130916095028-lehman-brothers-now-620xa.jpg"/>
          <p:cNvPicPr>
            <a:picLocks noChangeAspect="1"/>
          </p:cNvPicPr>
          <p:nvPr/>
        </p:nvPicPr>
        <p:blipFill rotWithShape="1">
          <a:blip r:embed="rId3">
            <a:extLst>
              <a:ext uri="{28A0092B-C50C-407E-A947-70E740481C1C}">
                <a14:useLocalDpi xmlns:a14="http://schemas.microsoft.com/office/drawing/2010/main" val="0"/>
              </a:ext>
            </a:extLst>
          </a:blip>
          <a:srcRect r="5430"/>
          <a:stretch/>
        </p:blipFill>
        <p:spPr>
          <a:xfrm>
            <a:off x="3559134" y="989277"/>
            <a:ext cx="5584866" cy="3495675"/>
          </a:xfrm>
          <a:prstGeom prst="rect">
            <a:avLst/>
          </a:prstGeom>
          <a:noFill/>
          <a:ln>
            <a:noFill/>
          </a:ln>
        </p:spPr>
      </p:pic>
      <p:sp>
        <p:nvSpPr>
          <p:cNvPr id="8" name="Slide Number Placeholder 7"/>
          <p:cNvSpPr>
            <a:spLocks noGrp="1"/>
          </p:cNvSpPr>
          <p:nvPr>
            <p:ph type="sldNum" sz="quarter" idx="12"/>
          </p:nvPr>
        </p:nvSpPr>
        <p:spPr/>
        <p:txBody>
          <a:bodyPr/>
          <a:lstStyle/>
          <a:p>
            <a:pPr>
              <a:defRPr/>
            </a:pPr>
            <a:fld id="{82805EB2-5C8B-4991-94A1-BE55EF373612}" type="slidenum">
              <a:rPr lang="en-US" smtClean="0">
                <a:solidFill>
                  <a:srgbClr val="FFFFFF"/>
                </a:solidFill>
              </a:rPr>
              <a:pPr>
                <a:defRPr/>
              </a:pPr>
              <a:t>13</a:t>
            </a:fld>
            <a:endParaRPr lang="en-US">
              <a:solidFill>
                <a:srgbClr val="FFFFFF"/>
              </a:solidFill>
            </a:endParaRPr>
          </a:p>
        </p:txBody>
      </p:sp>
    </p:spTree>
    <p:extLst>
      <p:ext uri="{BB962C8B-B14F-4D97-AF65-F5344CB8AC3E}">
        <p14:creationId xmlns:p14="http://schemas.microsoft.com/office/powerpoint/2010/main" val="124215816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Assets Classes and Margin Held </a:t>
            </a:r>
            <a:br>
              <a:rPr lang="en-GB" dirty="0" smtClean="0"/>
            </a:br>
            <a:r>
              <a:rPr lang="en-GB" dirty="0" smtClean="0"/>
              <a:t>by Lehman Brothers</a:t>
            </a:r>
            <a:endParaRPr lang="en-GB" dirty="0"/>
          </a:p>
        </p:txBody>
      </p:sp>
      <p:sp>
        <p:nvSpPr>
          <p:cNvPr id="3" name="Content Placeholder 2"/>
          <p:cNvSpPr>
            <a:spLocks noGrp="1"/>
          </p:cNvSpPr>
          <p:nvPr>
            <p:ph sz="half" idx="1"/>
          </p:nvPr>
        </p:nvSpPr>
        <p:spPr/>
        <p:txBody>
          <a:bodyPr/>
          <a:lstStyle/>
          <a:p>
            <a:r>
              <a:rPr lang="en-GB" dirty="0" smtClean="0"/>
              <a:t>Notional $10 Trillion across all asset classes</a:t>
            </a:r>
          </a:p>
          <a:p>
            <a:r>
              <a:rPr lang="en-GB" dirty="0" smtClean="0"/>
              <a:t>Margin +DFF ~$1.6 Billion </a:t>
            </a:r>
          </a:p>
          <a:p>
            <a:r>
              <a:rPr lang="en-GB" dirty="0" smtClean="0"/>
              <a:t>Interest Rate Swaps</a:t>
            </a:r>
          </a:p>
          <a:p>
            <a:r>
              <a:rPr lang="en-GB" dirty="0" smtClean="0"/>
              <a:t>Fixed Income (Repo’s) in London &amp; Paris </a:t>
            </a:r>
          </a:p>
          <a:p>
            <a:r>
              <a:rPr lang="en-GB" dirty="0" smtClean="0"/>
              <a:t>Cash Equities in London </a:t>
            </a:r>
            <a:br>
              <a:rPr lang="en-GB" dirty="0" smtClean="0"/>
            </a:br>
            <a:r>
              <a:rPr lang="en-GB" dirty="0" smtClean="0"/>
              <a:t>&amp; Paris</a:t>
            </a:r>
          </a:p>
          <a:p>
            <a:r>
              <a:rPr lang="en-GB" dirty="0" smtClean="0"/>
              <a:t>Energy OTC and ETD on ICE</a:t>
            </a:r>
          </a:p>
          <a:p>
            <a:r>
              <a:rPr lang="en-GB" dirty="0" smtClean="0"/>
              <a:t>LME</a:t>
            </a:r>
          </a:p>
          <a:p>
            <a:r>
              <a:rPr lang="en-GB" dirty="0" smtClean="0"/>
              <a:t>LIFFE Financials and Equity Derivatives</a:t>
            </a:r>
          </a:p>
          <a:p>
            <a:endParaRPr lang="en-GB" dirty="0"/>
          </a:p>
        </p:txBody>
      </p:sp>
      <p:sp>
        <p:nvSpPr>
          <p:cNvPr id="5" name="Oval 4"/>
          <p:cNvSpPr/>
          <p:nvPr/>
        </p:nvSpPr>
        <p:spPr>
          <a:xfrm>
            <a:off x="4817173" y="2354457"/>
            <a:ext cx="3971228" cy="3971228"/>
          </a:xfrm>
          <a:prstGeom prst="ellipse">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7" name="TextBox 6"/>
          <p:cNvSpPr txBox="1"/>
          <p:nvPr/>
        </p:nvSpPr>
        <p:spPr>
          <a:xfrm>
            <a:off x="5704919" y="4016906"/>
            <a:ext cx="2195736" cy="646331"/>
          </a:xfrm>
          <a:prstGeom prst="rect">
            <a:avLst/>
          </a:prstGeom>
          <a:noFill/>
        </p:spPr>
        <p:txBody>
          <a:bodyPr wrap="square" rtlCol="0">
            <a:spAutoFit/>
          </a:bodyPr>
          <a:lstStyle/>
          <a:p>
            <a:pPr algn="ctr"/>
            <a:r>
              <a:rPr lang="en-US" dirty="0" smtClean="0">
                <a:solidFill>
                  <a:srgbClr val="30468F"/>
                </a:solidFill>
                <a:latin typeface="Verdana"/>
              </a:rPr>
              <a:t>$10 Trillion </a:t>
            </a:r>
          </a:p>
          <a:p>
            <a:pPr algn="ctr"/>
            <a:r>
              <a:rPr lang="en-US" dirty="0" smtClean="0">
                <a:solidFill>
                  <a:srgbClr val="30468F"/>
                </a:solidFill>
                <a:latin typeface="Verdana"/>
              </a:rPr>
              <a:t>All Asset Classes</a:t>
            </a:r>
          </a:p>
        </p:txBody>
      </p:sp>
      <p:pic>
        <p:nvPicPr>
          <p:cNvPr id="1026" name="Picture 2" descr="http://3.bp.blogspot.com/_ekkTBWLwLM8/R65OdbAxN1I/AAAAAAAAARA/GdWX_KQ5VS8/s320/lehman+brother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172" y="1231640"/>
            <a:ext cx="3971228" cy="843886"/>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a:xfrm>
            <a:off x="7455114" y="2621900"/>
            <a:ext cx="541181" cy="541181"/>
          </a:xfrm>
          <a:prstGeom prst="ellipse">
            <a:avLst/>
          </a:prstGeom>
          <a:solidFill>
            <a:schemeClr val="accent2"/>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solidFill>
                <a:srgbClr val="FFFFFF"/>
              </a:solidFill>
            </a:endParaRPr>
          </a:p>
        </p:txBody>
      </p:sp>
      <p:sp>
        <p:nvSpPr>
          <p:cNvPr id="8" name="TextBox 7"/>
          <p:cNvSpPr txBox="1"/>
          <p:nvPr/>
        </p:nvSpPr>
        <p:spPr>
          <a:xfrm>
            <a:off x="5770301" y="2559982"/>
            <a:ext cx="1872208" cy="584775"/>
          </a:xfrm>
          <a:prstGeom prst="rect">
            <a:avLst/>
          </a:prstGeom>
          <a:noFill/>
        </p:spPr>
        <p:txBody>
          <a:bodyPr wrap="square" rtlCol="0">
            <a:spAutoFit/>
          </a:bodyPr>
          <a:lstStyle/>
          <a:p>
            <a:pPr algn="ctr"/>
            <a:r>
              <a:rPr lang="en-US" sz="1600" dirty="0" smtClean="0">
                <a:solidFill>
                  <a:srgbClr val="30468F"/>
                </a:solidFill>
                <a:latin typeface="Verdana"/>
              </a:rPr>
              <a:t>$1.6 Billion Margin &amp; DFF</a:t>
            </a:r>
            <a:endParaRPr lang="en-US" sz="1600" dirty="0">
              <a:solidFill>
                <a:srgbClr val="30468F"/>
              </a:solidFill>
              <a:latin typeface="Verdana"/>
            </a:endParaRPr>
          </a:p>
        </p:txBody>
      </p:sp>
      <p:sp>
        <p:nvSpPr>
          <p:cNvPr id="15" name="Slide Number Placeholder 14"/>
          <p:cNvSpPr>
            <a:spLocks noGrp="1"/>
          </p:cNvSpPr>
          <p:nvPr>
            <p:ph type="sldNum" sz="quarter" idx="12"/>
          </p:nvPr>
        </p:nvSpPr>
        <p:spPr/>
        <p:txBody>
          <a:bodyPr/>
          <a:lstStyle/>
          <a:p>
            <a:pPr>
              <a:defRPr/>
            </a:pPr>
            <a:fld id="{E0C8B5A1-C4E2-4F3C-8594-715F8703549D}" type="slidenum">
              <a:rPr lang="en-US" smtClean="0">
                <a:solidFill>
                  <a:srgbClr val="FFFFFF"/>
                </a:solidFill>
              </a:rPr>
              <a:pPr>
                <a:defRPr/>
              </a:pPr>
              <a:t>14</a:t>
            </a:fld>
            <a:endParaRPr lang="en-US">
              <a:solidFill>
                <a:srgbClr val="FFFFFF"/>
              </a:solidFill>
            </a:endParaRPr>
          </a:p>
        </p:txBody>
      </p:sp>
    </p:spTree>
    <p:extLst>
      <p:ext uri="{BB962C8B-B14F-4D97-AF65-F5344CB8AC3E}">
        <p14:creationId xmlns:p14="http://schemas.microsoft.com/office/powerpoint/2010/main" val="297647192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Other Significant Risks and Issues</a:t>
            </a:r>
            <a:endParaRPr lang="en-GB" dirty="0"/>
          </a:p>
        </p:txBody>
      </p:sp>
      <p:sp>
        <p:nvSpPr>
          <p:cNvPr id="3" name="Content Placeholder 2"/>
          <p:cNvSpPr>
            <a:spLocks noGrp="1"/>
          </p:cNvSpPr>
          <p:nvPr>
            <p:ph idx="1"/>
          </p:nvPr>
        </p:nvSpPr>
        <p:spPr/>
        <p:txBody>
          <a:bodyPr/>
          <a:lstStyle/>
          <a:p>
            <a:r>
              <a:rPr lang="en-GB" dirty="0" smtClean="0"/>
              <a:t>Unprecedented size of default, no rehearsals</a:t>
            </a:r>
          </a:p>
          <a:p>
            <a:r>
              <a:rPr lang="en-GB" dirty="0" smtClean="0"/>
              <a:t>Lehman was Treasury counterparty to EUR 400 </a:t>
            </a:r>
            <a:r>
              <a:rPr lang="en-GB" dirty="0" err="1" smtClean="0"/>
              <a:t>mio</a:t>
            </a:r>
            <a:r>
              <a:rPr lang="en-GB" dirty="0" smtClean="0"/>
              <a:t> of secured (tri-party loans)</a:t>
            </a:r>
          </a:p>
          <a:p>
            <a:r>
              <a:rPr lang="en-GB" dirty="0" smtClean="0"/>
              <a:t>Main counterparty for US secured investments</a:t>
            </a:r>
          </a:p>
          <a:p>
            <a:r>
              <a:rPr lang="en-GB" dirty="0" smtClean="0"/>
              <a:t>Contagion, if no Bank is safe, how to invest $38B margin safely?</a:t>
            </a:r>
          </a:p>
          <a:p>
            <a:r>
              <a:rPr lang="en-GB" dirty="0" smtClean="0"/>
              <a:t>Collateral held X currency e.g. Bunds for all IRS</a:t>
            </a:r>
          </a:p>
          <a:p>
            <a:r>
              <a:rPr lang="en-GB" dirty="0" smtClean="0"/>
              <a:t>$6B of ICE margin held in escrow accounts</a:t>
            </a:r>
          </a:p>
          <a:p>
            <a:r>
              <a:rPr lang="en-GB" dirty="0" smtClean="0"/>
              <a:t>DR invoked 7 days into the default</a:t>
            </a:r>
          </a:p>
          <a:p>
            <a:r>
              <a:rPr lang="en-GB" dirty="0" smtClean="0"/>
              <a:t>Lehman 5x </a:t>
            </a:r>
            <a:r>
              <a:rPr lang="en-GB" u="sng" dirty="0" smtClean="0"/>
              <a:t>smaller</a:t>
            </a:r>
            <a:r>
              <a:rPr lang="en-GB" dirty="0" smtClean="0"/>
              <a:t> than largest clearing member</a:t>
            </a:r>
          </a:p>
          <a:p>
            <a:endParaRPr lang="en-GB" dirty="0"/>
          </a:p>
        </p:txBody>
      </p:sp>
      <p:sp>
        <p:nvSpPr>
          <p:cNvPr id="6" name="Slide Number Placeholder 5"/>
          <p:cNvSpPr>
            <a:spLocks noGrp="1"/>
          </p:cNvSpPr>
          <p:nvPr>
            <p:ph type="sldNum" sz="quarter" idx="12"/>
          </p:nvPr>
        </p:nvSpPr>
        <p:spPr/>
        <p:txBody>
          <a:bodyPr/>
          <a:lstStyle/>
          <a:p>
            <a:pPr>
              <a:defRPr/>
            </a:pPr>
            <a:fld id="{36997F3D-43D4-440E-8E6B-224B8DD9E322}" type="slidenum">
              <a:rPr lang="en-US" smtClean="0">
                <a:solidFill>
                  <a:srgbClr val="FFFFFF"/>
                </a:solidFill>
              </a:rPr>
              <a:pPr>
                <a:defRPr/>
              </a:pPr>
              <a:t>15</a:t>
            </a:fld>
            <a:endParaRPr lang="en-US" dirty="0">
              <a:solidFill>
                <a:srgbClr val="FFFFFF"/>
              </a:solidFill>
            </a:endParaRPr>
          </a:p>
        </p:txBody>
      </p:sp>
    </p:spTree>
    <p:extLst>
      <p:ext uri="{BB962C8B-B14F-4D97-AF65-F5344CB8AC3E}">
        <p14:creationId xmlns:p14="http://schemas.microsoft.com/office/powerpoint/2010/main" val="25921704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Interest Rate Swap Default</a:t>
            </a:r>
            <a:endParaRPr lang="en-GB" dirty="0"/>
          </a:p>
        </p:txBody>
      </p:sp>
      <p:sp>
        <p:nvSpPr>
          <p:cNvPr id="3" name="Content Placeholder 2"/>
          <p:cNvSpPr>
            <a:spLocks noGrp="1"/>
          </p:cNvSpPr>
          <p:nvPr>
            <p:ph idx="1"/>
          </p:nvPr>
        </p:nvSpPr>
        <p:spPr/>
        <p:txBody>
          <a:bodyPr/>
          <a:lstStyle/>
          <a:p>
            <a:r>
              <a:rPr lang="en-GB" dirty="0" smtClean="0"/>
              <a:t>Notional of $9 Trillion</a:t>
            </a:r>
          </a:p>
          <a:p>
            <a:r>
              <a:rPr lang="en-GB" dirty="0" smtClean="0"/>
              <a:t>66,000 Trades</a:t>
            </a:r>
          </a:p>
          <a:p>
            <a:r>
              <a:rPr lang="en-GB" dirty="0" smtClean="0"/>
              <a:t>5 Currencies</a:t>
            </a:r>
          </a:p>
          <a:p>
            <a:r>
              <a:rPr lang="en-GB" dirty="0" smtClean="0"/>
              <a:t>Default managed in Calypso Technology solution</a:t>
            </a:r>
          </a:p>
          <a:p>
            <a:r>
              <a:rPr lang="en-GB" dirty="0" smtClean="0"/>
              <a:t>Hedging completed 17/9</a:t>
            </a:r>
          </a:p>
          <a:p>
            <a:r>
              <a:rPr lang="en-GB" dirty="0" smtClean="0"/>
              <a:t>Portfolio’s auctioned within 5 days</a:t>
            </a:r>
          </a:p>
          <a:p>
            <a:r>
              <a:rPr lang="en-GB" dirty="0" smtClean="0"/>
              <a:t>Market participants highly motivated</a:t>
            </a:r>
            <a:endParaRPr lang="en-GB" dirty="0"/>
          </a:p>
        </p:txBody>
      </p:sp>
      <p:sp>
        <p:nvSpPr>
          <p:cNvPr id="6" name="Slide Number Placeholder 5"/>
          <p:cNvSpPr>
            <a:spLocks noGrp="1"/>
          </p:cNvSpPr>
          <p:nvPr>
            <p:ph type="sldNum" sz="quarter" idx="12"/>
          </p:nvPr>
        </p:nvSpPr>
        <p:spPr/>
        <p:txBody>
          <a:bodyPr/>
          <a:lstStyle/>
          <a:p>
            <a:pPr>
              <a:defRPr/>
            </a:pPr>
            <a:fld id="{36997F3D-43D4-440E-8E6B-224B8DD9E322}" type="slidenum">
              <a:rPr lang="en-US" smtClean="0">
                <a:solidFill>
                  <a:srgbClr val="FFFFFF"/>
                </a:solidFill>
              </a:rPr>
              <a:pPr>
                <a:defRPr/>
              </a:pPr>
              <a:t>16</a:t>
            </a:fld>
            <a:endParaRPr lang="en-US" dirty="0">
              <a:solidFill>
                <a:srgbClr val="FFFFFF"/>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109" y="5295034"/>
            <a:ext cx="320040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8449" y="5049982"/>
            <a:ext cx="1781043" cy="1105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947920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Fixed Income Repo Default</a:t>
            </a:r>
            <a:endParaRPr lang="en-GB" dirty="0"/>
          </a:p>
        </p:txBody>
      </p:sp>
      <p:sp>
        <p:nvSpPr>
          <p:cNvPr id="3" name="Content Placeholder 2"/>
          <p:cNvSpPr>
            <a:spLocks noGrp="1"/>
          </p:cNvSpPr>
          <p:nvPr>
            <p:ph idx="1"/>
          </p:nvPr>
        </p:nvSpPr>
        <p:spPr/>
        <p:txBody>
          <a:bodyPr/>
          <a:lstStyle/>
          <a:p>
            <a:r>
              <a:rPr lang="en-GB" smtClean="0"/>
              <a:t>Short govvie positions hedged/liquidated internally</a:t>
            </a:r>
          </a:p>
          <a:p>
            <a:r>
              <a:rPr lang="en-GB" smtClean="0"/>
              <a:t>Significant EUR liquidity challenges</a:t>
            </a:r>
          </a:p>
          <a:p>
            <a:r>
              <a:rPr lang="en-GB" smtClean="0"/>
              <a:t>Govvie bond markets highly liquid</a:t>
            </a:r>
          </a:p>
          <a:p>
            <a:r>
              <a:rPr lang="en-GB" smtClean="0"/>
              <a:t>Dealers very helpful as high appetite for risk</a:t>
            </a:r>
          </a:p>
          <a:p>
            <a:r>
              <a:rPr lang="en-GB" smtClean="0"/>
              <a:t>Market infrastructure displayed high levels of coordination</a:t>
            </a:r>
            <a:endParaRPr lang="en-GB" dirty="0"/>
          </a:p>
        </p:txBody>
      </p:sp>
      <p:sp>
        <p:nvSpPr>
          <p:cNvPr id="6" name="Slide Number Placeholder 5"/>
          <p:cNvSpPr>
            <a:spLocks noGrp="1"/>
          </p:cNvSpPr>
          <p:nvPr>
            <p:ph type="sldNum" sz="quarter" idx="12"/>
          </p:nvPr>
        </p:nvSpPr>
        <p:spPr/>
        <p:txBody>
          <a:bodyPr/>
          <a:lstStyle/>
          <a:p>
            <a:pPr>
              <a:defRPr/>
            </a:pPr>
            <a:fld id="{36997F3D-43D4-440E-8E6B-224B8DD9E322}" type="slidenum">
              <a:rPr lang="en-US" smtClean="0">
                <a:solidFill>
                  <a:srgbClr val="FFFFFF"/>
                </a:solidFill>
              </a:rPr>
              <a:pPr>
                <a:defRPr/>
              </a:pPr>
              <a:t>17</a:t>
            </a:fld>
            <a:endParaRPr lang="en-US" dirty="0">
              <a:solidFill>
                <a:srgbClr val="FFFFFF"/>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659" y="4369377"/>
            <a:ext cx="5522767"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78853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Treasury Counterparty Default</a:t>
            </a:r>
            <a:endParaRPr lang="en-GB" dirty="0"/>
          </a:p>
        </p:txBody>
      </p:sp>
      <p:sp>
        <p:nvSpPr>
          <p:cNvPr id="3" name="Content Placeholder 2"/>
          <p:cNvSpPr>
            <a:spLocks noGrp="1"/>
          </p:cNvSpPr>
          <p:nvPr>
            <p:ph idx="1"/>
          </p:nvPr>
        </p:nvSpPr>
        <p:spPr/>
        <p:txBody>
          <a:bodyPr/>
          <a:lstStyle/>
          <a:p>
            <a:r>
              <a:rPr lang="en-GB" dirty="0" smtClean="0"/>
              <a:t>Challenging portfolio of assets acquired from Lehman including MBS</a:t>
            </a:r>
          </a:p>
          <a:p>
            <a:r>
              <a:rPr lang="en-GB" dirty="0" smtClean="0"/>
              <a:t>Non-</a:t>
            </a:r>
            <a:r>
              <a:rPr lang="en-GB" dirty="0" err="1" smtClean="0"/>
              <a:t>govvie</a:t>
            </a:r>
            <a:r>
              <a:rPr lang="en-GB" dirty="0" smtClean="0"/>
              <a:t> bond markets very illiquid</a:t>
            </a:r>
          </a:p>
          <a:p>
            <a:r>
              <a:rPr lang="en-GB" dirty="0" smtClean="0"/>
              <a:t>No fire sale required, because of good liquidity plan</a:t>
            </a:r>
          </a:p>
          <a:p>
            <a:r>
              <a:rPr lang="en-GB" dirty="0" smtClean="0"/>
              <a:t>Smallest counterparty, could have been </a:t>
            </a:r>
            <a:r>
              <a:rPr lang="en-GB" u="sng" dirty="0" smtClean="0"/>
              <a:t>much</a:t>
            </a:r>
            <a:r>
              <a:rPr lang="en-GB" dirty="0" smtClean="0"/>
              <a:t> worse</a:t>
            </a:r>
          </a:p>
          <a:p>
            <a:r>
              <a:rPr lang="en-GB" dirty="0" smtClean="0"/>
              <a:t>Treasury/Collateral systems not fit for purpose</a:t>
            </a:r>
          </a:p>
          <a:p>
            <a:r>
              <a:rPr lang="en-GB" dirty="0" smtClean="0"/>
              <a:t>CCP Capital base was very small and only loss absorbing capital</a:t>
            </a:r>
            <a:endParaRPr lang="en-GB" dirty="0"/>
          </a:p>
        </p:txBody>
      </p:sp>
      <p:sp>
        <p:nvSpPr>
          <p:cNvPr id="6" name="Slide Number Placeholder 5"/>
          <p:cNvSpPr>
            <a:spLocks noGrp="1"/>
          </p:cNvSpPr>
          <p:nvPr>
            <p:ph type="sldNum" sz="quarter" idx="12"/>
          </p:nvPr>
        </p:nvSpPr>
        <p:spPr/>
        <p:txBody>
          <a:bodyPr/>
          <a:lstStyle/>
          <a:p>
            <a:fld id="{36997F3D-43D4-440E-8E6B-224B8DD9E322}" type="slidenum">
              <a:rPr lang="en-US" smtClean="0">
                <a:solidFill>
                  <a:srgbClr val="FFFFFF"/>
                </a:solidFill>
              </a:rPr>
              <a:pPr/>
              <a:t>18</a:t>
            </a:fld>
            <a:endParaRPr lang="en-US" dirty="0">
              <a:solidFill>
                <a:srgbClr val="FFFFFF"/>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9824" y="4539961"/>
            <a:ext cx="286702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05042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MF Global Ltd default in 2011</a:t>
            </a:r>
            <a:endParaRPr lang="en-GB" dirty="0"/>
          </a:p>
        </p:txBody>
      </p:sp>
      <p:sp>
        <p:nvSpPr>
          <p:cNvPr id="3" name="Content Placeholder 2"/>
          <p:cNvSpPr>
            <a:spLocks noGrp="1"/>
          </p:cNvSpPr>
          <p:nvPr>
            <p:ph idx="1"/>
          </p:nvPr>
        </p:nvSpPr>
        <p:spPr/>
        <p:txBody>
          <a:bodyPr>
            <a:normAutofit/>
          </a:bodyPr>
          <a:lstStyle/>
          <a:p>
            <a:r>
              <a:rPr lang="en-GB" dirty="0" smtClean="0"/>
              <a:t>Default notice on Monday 31</a:t>
            </a:r>
            <a:r>
              <a:rPr lang="en-GB" baseline="30000" dirty="0" smtClean="0"/>
              <a:t>st</a:t>
            </a:r>
            <a:r>
              <a:rPr lang="en-GB" dirty="0" smtClean="0"/>
              <a:t> October </a:t>
            </a:r>
          </a:p>
          <a:p>
            <a:r>
              <a:rPr lang="en-GB" dirty="0" smtClean="0"/>
              <a:t>Main exposure EUR 14B Fixed Income Repo</a:t>
            </a:r>
          </a:p>
          <a:p>
            <a:r>
              <a:rPr lang="en-GB" dirty="0" smtClean="0"/>
              <a:t>Main positions held in </a:t>
            </a:r>
            <a:r>
              <a:rPr lang="en-GB" dirty="0" err="1" smtClean="0"/>
              <a:t>LCH.Clearnet</a:t>
            </a:r>
            <a:r>
              <a:rPr lang="en-GB" dirty="0" smtClean="0"/>
              <a:t> SA</a:t>
            </a:r>
          </a:p>
          <a:p>
            <a:r>
              <a:rPr lang="en-GB" dirty="0" smtClean="0"/>
              <a:t>300 clients in ETD &amp; Equities </a:t>
            </a:r>
          </a:p>
          <a:p>
            <a:pPr lvl="1"/>
            <a:r>
              <a:rPr lang="en-GB" dirty="0" smtClean="0"/>
              <a:t>LIFFE, LME, LSE,  ICE, etc.</a:t>
            </a:r>
          </a:p>
          <a:p>
            <a:r>
              <a:rPr lang="en-GB" dirty="0" smtClean="0"/>
              <a:t>No Treasury counterparty exposure</a:t>
            </a:r>
          </a:p>
          <a:p>
            <a:r>
              <a:rPr lang="en-GB" dirty="0" smtClean="0"/>
              <a:t>Mainly US Treasury collateral</a:t>
            </a:r>
          </a:p>
          <a:p>
            <a:r>
              <a:rPr lang="en-GB" dirty="0" smtClean="0"/>
              <a:t>Large FX exposure</a:t>
            </a:r>
          </a:p>
          <a:p>
            <a:endParaRPr lang="en-GB" dirty="0" smtClean="0"/>
          </a:p>
        </p:txBody>
      </p:sp>
      <p:pic>
        <p:nvPicPr>
          <p:cNvPr id="4" name="Picture 3" descr="MFGlobal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1227" y="4776359"/>
            <a:ext cx="3727819" cy="1830625"/>
          </a:xfrm>
          <a:prstGeom prst="rect">
            <a:avLst/>
          </a:prstGeom>
        </p:spPr>
      </p:pic>
      <p:sp>
        <p:nvSpPr>
          <p:cNvPr id="5" name="Slide Number Placeholder 4"/>
          <p:cNvSpPr>
            <a:spLocks noGrp="1"/>
          </p:cNvSpPr>
          <p:nvPr>
            <p:ph type="sldNum" sz="quarter" idx="12"/>
          </p:nvPr>
        </p:nvSpPr>
        <p:spPr/>
        <p:txBody>
          <a:bodyPr/>
          <a:lstStyle/>
          <a:p>
            <a:pPr>
              <a:defRPr/>
            </a:pPr>
            <a:fld id="{36997F3D-43D4-440E-8E6B-224B8DD9E322}" type="slidenum">
              <a:rPr lang="en-US" smtClean="0">
                <a:solidFill>
                  <a:srgbClr val="FFFFFF"/>
                </a:solidFill>
              </a:rPr>
              <a:pPr>
                <a:defRPr/>
              </a:pPr>
              <a:t>19</a:t>
            </a:fld>
            <a:endParaRPr lang="en-US" dirty="0">
              <a:solidFill>
                <a:srgbClr val="FFFFFF"/>
              </a:solidFill>
            </a:endParaRPr>
          </a:p>
        </p:txBody>
      </p:sp>
    </p:spTree>
    <p:extLst>
      <p:ext uri="{BB962C8B-B14F-4D97-AF65-F5344CB8AC3E}">
        <p14:creationId xmlns:p14="http://schemas.microsoft.com/office/powerpoint/2010/main" val="417427901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Dodd Frank OTCD and EMIR regulation</a:t>
            </a:r>
          </a:p>
          <a:p>
            <a:r>
              <a:rPr lang="en-US" dirty="0" smtClean="0"/>
              <a:t>Why are CCP’s mandated?</a:t>
            </a:r>
          </a:p>
          <a:p>
            <a:r>
              <a:rPr lang="en-US" dirty="0" smtClean="0"/>
              <a:t>How did one large CCP prove resilient in the Financial and Sovereign debt crisis?</a:t>
            </a:r>
          </a:p>
          <a:p>
            <a:r>
              <a:rPr lang="en-US" dirty="0" smtClean="0"/>
              <a:t>Strategic direction of financial markets </a:t>
            </a:r>
            <a:endParaRPr lang="en-US" dirty="0"/>
          </a:p>
        </p:txBody>
      </p:sp>
      <p:sp>
        <p:nvSpPr>
          <p:cNvPr id="4" name="Slide Number Placeholder 3"/>
          <p:cNvSpPr>
            <a:spLocks noGrp="1"/>
          </p:cNvSpPr>
          <p:nvPr>
            <p:ph type="sldNum" sz="quarter" idx="12"/>
          </p:nvPr>
        </p:nvSpPr>
        <p:spPr/>
        <p:txBody>
          <a:bodyPr/>
          <a:lstStyle/>
          <a:p>
            <a:pPr>
              <a:defRPr/>
            </a:pPr>
            <a:fld id="{36997F3D-43D4-440E-8E6B-224B8DD9E322}" type="slidenum">
              <a:rPr lang="en-US" smtClean="0"/>
              <a:pPr>
                <a:defRPr/>
              </a:pPr>
              <a:t>2</a:t>
            </a:fld>
            <a:endParaRPr lang="en-US" dirty="0"/>
          </a:p>
        </p:txBody>
      </p:sp>
    </p:spTree>
    <p:extLst>
      <p:ext uri="{BB962C8B-B14F-4D97-AF65-F5344CB8AC3E}">
        <p14:creationId xmlns:p14="http://schemas.microsoft.com/office/powerpoint/2010/main" val="215350105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MF Global contrast to </a:t>
            </a:r>
            <a:br>
              <a:rPr lang="en-GB" dirty="0" smtClean="0"/>
            </a:br>
            <a:r>
              <a:rPr lang="en-GB" dirty="0" smtClean="0"/>
              <a:t>Lehman Brothers</a:t>
            </a:r>
            <a:endParaRPr lang="en-GB" dirty="0"/>
          </a:p>
        </p:txBody>
      </p:sp>
      <p:sp>
        <p:nvSpPr>
          <p:cNvPr id="3" name="Content Placeholder 2"/>
          <p:cNvSpPr>
            <a:spLocks noGrp="1"/>
          </p:cNvSpPr>
          <p:nvPr>
            <p:ph idx="1"/>
          </p:nvPr>
        </p:nvSpPr>
        <p:spPr/>
        <p:txBody>
          <a:bodyPr/>
          <a:lstStyle/>
          <a:p>
            <a:r>
              <a:rPr lang="en-GB" dirty="0" smtClean="0"/>
              <a:t>Experienced CCP team, fire drills, lessons learnt</a:t>
            </a:r>
          </a:p>
          <a:p>
            <a:r>
              <a:rPr lang="en-GB" u="sng" dirty="0" smtClean="0"/>
              <a:t>Liquidity</a:t>
            </a:r>
            <a:r>
              <a:rPr lang="en-GB" dirty="0" smtClean="0"/>
              <a:t> in certain markets </a:t>
            </a:r>
            <a:r>
              <a:rPr lang="en-GB" u="sng" dirty="0" smtClean="0"/>
              <a:t>non-existent</a:t>
            </a:r>
          </a:p>
          <a:p>
            <a:r>
              <a:rPr lang="en-GB" dirty="0" smtClean="0"/>
              <a:t>Eurozone peripheral bond market highly dislocated</a:t>
            </a:r>
          </a:p>
          <a:p>
            <a:r>
              <a:rPr lang="en-GB" dirty="0" smtClean="0"/>
              <a:t>Position had been widely seen by other dealers</a:t>
            </a:r>
          </a:p>
          <a:p>
            <a:r>
              <a:rPr lang="en-GB" dirty="0" smtClean="0"/>
              <a:t>Low appetite to take on Risk among members</a:t>
            </a:r>
          </a:p>
          <a:p>
            <a:r>
              <a:rPr lang="en-GB" dirty="0" smtClean="0"/>
              <a:t>Customer transfers difficult</a:t>
            </a:r>
          </a:p>
          <a:p>
            <a:r>
              <a:rPr lang="en-GB" dirty="0" smtClean="0"/>
              <a:t>Private capital probably involved</a:t>
            </a:r>
          </a:p>
          <a:p>
            <a:r>
              <a:rPr lang="en-GB" dirty="0" smtClean="0"/>
              <a:t>Default on a Monday</a:t>
            </a:r>
          </a:p>
          <a:p>
            <a:endParaRPr lang="en-GB" dirty="0"/>
          </a:p>
        </p:txBody>
      </p:sp>
      <p:sp>
        <p:nvSpPr>
          <p:cNvPr id="4" name="Slide Number Placeholder 3"/>
          <p:cNvSpPr>
            <a:spLocks noGrp="1"/>
          </p:cNvSpPr>
          <p:nvPr>
            <p:ph type="sldNum" sz="quarter" idx="12"/>
          </p:nvPr>
        </p:nvSpPr>
        <p:spPr/>
        <p:txBody>
          <a:bodyPr/>
          <a:lstStyle/>
          <a:p>
            <a:fld id="{36997F3D-43D4-440E-8E6B-224B8DD9E322}" type="slidenum">
              <a:rPr lang="en-US" smtClean="0">
                <a:solidFill>
                  <a:srgbClr val="FFFFFF"/>
                </a:solidFill>
              </a:rPr>
              <a:pPr/>
              <a:t>20</a:t>
            </a:fld>
            <a:endParaRPr lang="en-US" dirty="0">
              <a:solidFill>
                <a:srgbClr val="FFFFFF"/>
              </a:solidFill>
            </a:endParaRPr>
          </a:p>
        </p:txBody>
      </p:sp>
    </p:spTree>
    <p:extLst>
      <p:ext uri="{BB962C8B-B14F-4D97-AF65-F5344CB8AC3E}">
        <p14:creationId xmlns:p14="http://schemas.microsoft.com/office/powerpoint/2010/main" val="333135681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997F3D-43D4-440E-8E6B-224B8DD9E322}" type="slidenum">
              <a:rPr lang="en-US" smtClean="0">
                <a:solidFill>
                  <a:srgbClr val="FFFFFF"/>
                </a:solidFill>
              </a:rPr>
              <a:pPr/>
              <a:t>21</a:t>
            </a:fld>
            <a:endParaRPr lang="en-US" dirty="0">
              <a:solidFill>
                <a:srgbClr val="FFFFFF"/>
              </a:solidFill>
            </a:endParaRPr>
          </a:p>
        </p:txBody>
      </p:sp>
      <p:sp>
        <p:nvSpPr>
          <p:cNvPr id="5" name="Title 1"/>
          <p:cNvSpPr>
            <a:spLocks noGrp="1"/>
          </p:cNvSpPr>
          <p:nvPr>
            <p:ph type="title"/>
          </p:nvPr>
        </p:nvSpPr>
        <p:spPr/>
        <p:txBody>
          <a:bodyPr/>
          <a:lstStyle/>
          <a:p>
            <a:r>
              <a:rPr lang="en-GB" smtClean="0"/>
              <a:t>LCH: AUM</a:t>
            </a:r>
            <a:endParaRPr lang="en-GB" dirty="0"/>
          </a:p>
        </p:txBody>
      </p:sp>
      <p:sp>
        <p:nvSpPr>
          <p:cNvPr id="9" name="Rectangle 8"/>
          <p:cNvSpPr/>
          <p:nvPr/>
        </p:nvSpPr>
        <p:spPr>
          <a:xfrm>
            <a:off x="7588135" y="1569486"/>
            <a:ext cx="1037230" cy="31799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FFFF"/>
              </a:solidFill>
            </a:endParaRPr>
          </a:p>
        </p:txBody>
      </p:sp>
      <p:sp>
        <p:nvSpPr>
          <p:cNvPr id="10" name="Rectangle 9"/>
          <p:cNvSpPr/>
          <p:nvPr/>
        </p:nvSpPr>
        <p:spPr>
          <a:xfrm>
            <a:off x="425369" y="4544693"/>
            <a:ext cx="1037230" cy="2047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4F00"/>
              </a:solidFill>
            </a:endParaRPr>
          </a:p>
        </p:txBody>
      </p:sp>
      <p:sp>
        <p:nvSpPr>
          <p:cNvPr id="11" name="TextBox 10"/>
          <p:cNvSpPr txBox="1"/>
          <p:nvPr/>
        </p:nvSpPr>
        <p:spPr bwMode="auto">
          <a:xfrm>
            <a:off x="378754" y="4683438"/>
            <a:ext cx="8480030" cy="586853"/>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a:spcAft>
                <a:spcPts val="600"/>
              </a:spcAft>
              <a:buClr>
                <a:srgbClr val="30468F"/>
              </a:buClr>
            </a:pPr>
            <a:r>
              <a:rPr lang="en-US" sz="3200" dirty="0">
                <a:solidFill>
                  <a:srgbClr val="FF4F00"/>
                </a:solidFill>
                <a:latin typeface="Verdana"/>
              </a:rPr>
              <a:t>2001</a:t>
            </a:r>
            <a:r>
              <a:rPr lang="en-US" sz="2200" dirty="0">
                <a:solidFill>
                  <a:srgbClr val="FF4F00"/>
                </a:solidFill>
                <a:latin typeface="Verdana"/>
              </a:rPr>
              <a:t>                  2007 2008    2010 2011         </a:t>
            </a:r>
            <a:r>
              <a:rPr lang="en-US" sz="3200" dirty="0" smtClean="0">
                <a:solidFill>
                  <a:srgbClr val="FF4F00"/>
                </a:solidFill>
                <a:latin typeface="Verdana"/>
              </a:rPr>
              <a:t>2013</a:t>
            </a:r>
            <a:endParaRPr lang="en-US" sz="3200" dirty="0">
              <a:solidFill>
                <a:srgbClr val="FF4F00"/>
              </a:solidFill>
              <a:latin typeface="Verdana"/>
            </a:endParaRPr>
          </a:p>
        </p:txBody>
      </p:sp>
      <p:sp>
        <p:nvSpPr>
          <p:cNvPr id="15" name="Freeform 14"/>
          <p:cNvSpPr/>
          <p:nvPr/>
        </p:nvSpPr>
        <p:spPr>
          <a:xfrm>
            <a:off x="1517191" y="1630899"/>
            <a:ext cx="5993043" cy="2900146"/>
          </a:xfrm>
          <a:custGeom>
            <a:avLst/>
            <a:gdLst>
              <a:gd name="connsiteX0" fmla="*/ 0 w 4885899"/>
              <a:gd name="connsiteY0" fmla="*/ 3043451 h 3043451"/>
              <a:gd name="connsiteX1" fmla="*/ 2415654 w 4885899"/>
              <a:gd name="connsiteY1" fmla="*/ 1978926 h 3043451"/>
              <a:gd name="connsiteX2" fmla="*/ 4885899 w 4885899"/>
              <a:gd name="connsiteY2" fmla="*/ 0 h 3043451"/>
            </a:gdLst>
            <a:ahLst/>
            <a:cxnLst>
              <a:cxn ang="0">
                <a:pos x="connsiteX0" y="connsiteY0"/>
              </a:cxn>
              <a:cxn ang="0">
                <a:pos x="connsiteX1" y="connsiteY1"/>
              </a:cxn>
              <a:cxn ang="0">
                <a:pos x="connsiteX2" y="connsiteY2"/>
              </a:cxn>
            </a:cxnLst>
            <a:rect l="l" t="t" r="r" b="b"/>
            <a:pathLst>
              <a:path w="4885899" h="3043451">
                <a:moveTo>
                  <a:pt x="0" y="3043451"/>
                </a:moveTo>
                <a:cubicBezTo>
                  <a:pt x="800669" y="2764809"/>
                  <a:pt x="1601338" y="2486168"/>
                  <a:pt x="2415654" y="1978926"/>
                </a:cubicBezTo>
                <a:cubicBezTo>
                  <a:pt x="3229971" y="1471684"/>
                  <a:pt x="4057935" y="735842"/>
                  <a:pt x="4885899" y="0"/>
                </a:cubicBezTo>
              </a:path>
            </a:pathLst>
          </a:custGeom>
          <a:noFill/>
          <a:ln>
            <a:solidFill>
              <a:schemeClr val="bg1">
                <a:lumMod val="75000"/>
              </a:schemeClr>
            </a:solidFill>
            <a:prstDash val="sysDash"/>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TextBox 17"/>
          <p:cNvSpPr txBox="1"/>
          <p:nvPr/>
        </p:nvSpPr>
        <p:spPr bwMode="auto">
          <a:xfrm>
            <a:off x="258211" y="3962386"/>
            <a:ext cx="1138437" cy="586853"/>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a:spcAft>
                <a:spcPts val="600"/>
              </a:spcAft>
              <a:buClr>
                <a:srgbClr val="30468F"/>
              </a:buClr>
            </a:pPr>
            <a:r>
              <a:rPr lang="en-US" sz="3200" b="1" dirty="0">
                <a:solidFill>
                  <a:srgbClr val="002D55"/>
                </a:solidFill>
                <a:latin typeface="Verdana"/>
              </a:rPr>
              <a:t>$5bn</a:t>
            </a:r>
          </a:p>
        </p:txBody>
      </p:sp>
      <p:sp>
        <p:nvSpPr>
          <p:cNvPr id="19" name="TextBox 18"/>
          <p:cNvSpPr txBox="1"/>
          <p:nvPr/>
        </p:nvSpPr>
        <p:spPr bwMode="auto">
          <a:xfrm>
            <a:off x="7118432" y="1044046"/>
            <a:ext cx="1902738" cy="586853"/>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a:spcAft>
                <a:spcPts val="600"/>
              </a:spcAft>
              <a:buClr>
                <a:srgbClr val="30468F"/>
              </a:buClr>
            </a:pPr>
            <a:r>
              <a:rPr lang="en-US" sz="3200" b="1" dirty="0">
                <a:solidFill>
                  <a:srgbClr val="002D55"/>
                </a:solidFill>
                <a:latin typeface="Verdana"/>
              </a:rPr>
              <a:t>$105bn</a:t>
            </a:r>
          </a:p>
        </p:txBody>
      </p:sp>
      <p:sp>
        <p:nvSpPr>
          <p:cNvPr id="20" name="Rounded Rectangular Callout 19"/>
          <p:cNvSpPr/>
          <p:nvPr/>
        </p:nvSpPr>
        <p:spPr>
          <a:xfrm>
            <a:off x="1114446" y="3343695"/>
            <a:ext cx="1844186" cy="655092"/>
          </a:xfrm>
          <a:prstGeom prst="wedgeRoundRectCallout">
            <a:avLst>
              <a:gd name="adj1" fmla="val 87985"/>
              <a:gd name="adj2" fmla="val 188196"/>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FF"/>
                </a:solidFill>
              </a:rPr>
              <a:t>Liquidity</a:t>
            </a:r>
          </a:p>
          <a:p>
            <a:pPr algn="ctr"/>
            <a:r>
              <a:rPr lang="en-US" sz="2000" dirty="0">
                <a:solidFill>
                  <a:srgbClr val="FFFFFF"/>
                </a:solidFill>
              </a:rPr>
              <a:t>Crunch</a:t>
            </a:r>
          </a:p>
        </p:txBody>
      </p:sp>
      <p:sp>
        <p:nvSpPr>
          <p:cNvPr id="21" name="Rounded Rectangular Callout 20"/>
          <p:cNvSpPr/>
          <p:nvPr/>
        </p:nvSpPr>
        <p:spPr>
          <a:xfrm>
            <a:off x="2036539" y="2504355"/>
            <a:ext cx="1826788" cy="655092"/>
          </a:xfrm>
          <a:prstGeom prst="wedgeRoundRectCallout">
            <a:avLst>
              <a:gd name="adj1" fmla="val 82136"/>
              <a:gd name="adj2" fmla="val 323612"/>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FF"/>
                </a:solidFill>
              </a:rPr>
              <a:t>Lehman</a:t>
            </a:r>
          </a:p>
          <a:p>
            <a:pPr algn="ctr"/>
            <a:r>
              <a:rPr lang="en-US" sz="2000" dirty="0">
                <a:solidFill>
                  <a:srgbClr val="FFFFFF"/>
                </a:solidFill>
              </a:rPr>
              <a:t>Default</a:t>
            </a:r>
          </a:p>
        </p:txBody>
      </p:sp>
      <p:sp>
        <p:nvSpPr>
          <p:cNvPr id="22" name="Rounded Rectangular Callout 21"/>
          <p:cNvSpPr/>
          <p:nvPr/>
        </p:nvSpPr>
        <p:spPr>
          <a:xfrm>
            <a:off x="3117675" y="1719612"/>
            <a:ext cx="1882783" cy="655092"/>
          </a:xfrm>
          <a:prstGeom prst="wedgeRoundRectCallout">
            <a:avLst>
              <a:gd name="adj1" fmla="val 80065"/>
              <a:gd name="adj2" fmla="val 438194"/>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FF"/>
                </a:solidFill>
              </a:rPr>
              <a:t>Sovereign </a:t>
            </a:r>
          </a:p>
          <a:p>
            <a:pPr algn="ctr"/>
            <a:r>
              <a:rPr lang="en-US" sz="2000" dirty="0">
                <a:solidFill>
                  <a:srgbClr val="FFFFFF"/>
                </a:solidFill>
              </a:rPr>
              <a:t>Debt Crisis</a:t>
            </a:r>
          </a:p>
        </p:txBody>
      </p:sp>
      <p:sp>
        <p:nvSpPr>
          <p:cNvPr id="23" name="Rounded Rectangular Callout 22"/>
          <p:cNvSpPr/>
          <p:nvPr/>
        </p:nvSpPr>
        <p:spPr>
          <a:xfrm>
            <a:off x="5213444" y="1303353"/>
            <a:ext cx="1718619" cy="655092"/>
          </a:xfrm>
          <a:prstGeom prst="wedgeRoundRectCallout">
            <a:avLst>
              <a:gd name="adj1" fmla="val 16146"/>
              <a:gd name="adj2" fmla="val 490278"/>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FF"/>
                </a:solidFill>
              </a:rPr>
              <a:t>MF Global</a:t>
            </a:r>
          </a:p>
          <a:p>
            <a:pPr algn="ctr"/>
            <a:r>
              <a:rPr lang="en-US" sz="2000" dirty="0">
                <a:solidFill>
                  <a:srgbClr val="FFFFFF"/>
                </a:solidFill>
              </a:rPr>
              <a:t>Default</a:t>
            </a:r>
          </a:p>
        </p:txBody>
      </p:sp>
      <p:grpSp>
        <p:nvGrpSpPr>
          <p:cNvPr id="34" name="Group 33"/>
          <p:cNvGrpSpPr/>
          <p:nvPr/>
        </p:nvGrpSpPr>
        <p:grpSpPr>
          <a:xfrm>
            <a:off x="248916" y="5404506"/>
            <a:ext cx="8376450" cy="1141875"/>
            <a:chOff x="248916" y="5404506"/>
            <a:chExt cx="8376450" cy="1141875"/>
          </a:xfrm>
        </p:grpSpPr>
        <p:sp>
          <p:nvSpPr>
            <p:cNvPr id="25" name="TextBox 24"/>
            <p:cNvSpPr txBox="1"/>
            <p:nvPr/>
          </p:nvSpPr>
          <p:spPr bwMode="auto">
            <a:xfrm>
              <a:off x="6823882" y="5406773"/>
              <a:ext cx="1801484" cy="1132770"/>
            </a:xfrm>
            <a:prstGeom prst="rect">
              <a:avLst/>
            </a:prstGeom>
            <a:solidFill>
              <a:schemeClr val="bg1">
                <a:lumMod val="85000"/>
              </a:schemeClr>
            </a:solidFill>
            <a:ln w="9525">
              <a:noFill/>
              <a:miter lim="800000"/>
              <a:headEnd/>
              <a:tailEnd/>
            </a:ln>
          </p:spPr>
          <p:txBody>
            <a:bodyPr vert="horz" wrap="none" lIns="91440" tIns="45720" rIns="91440" bIns="45720" numCol="1" rtlCol="0" anchor="t" anchorCtr="0" compatLnSpc="1">
              <a:prstTxWarp prst="textNoShape">
                <a:avLst/>
              </a:prstTxWarp>
              <a:noAutofit/>
            </a:bodyPr>
            <a:lstStyle/>
            <a:p>
              <a:pPr algn="ctr">
                <a:buClr>
                  <a:srgbClr val="30468F"/>
                </a:buClr>
              </a:pPr>
              <a:r>
                <a:rPr lang="en-US" sz="1600" dirty="0">
                  <a:solidFill>
                    <a:srgbClr val="000000"/>
                  </a:solidFill>
                  <a:latin typeface="Verdana"/>
                </a:rPr>
                <a:t>Front-to-Back</a:t>
              </a:r>
            </a:p>
            <a:p>
              <a:pPr algn="ctr">
                <a:buClr>
                  <a:srgbClr val="30468F"/>
                </a:buClr>
              </a:pPr>
              <a:r>
                <a:rPr lang="en-US" sz="1600" dirty="0">
                  <a:solidFill>
                    <a:srgbClr val="000000"/>
                  </a:solidFill>
                  <a:latin typeface="Verdana"/>
                </a:rPr>
                <a:t>Liquidity </a:t>
              </a:r>
            </a:p>
            <a:p>
              <a:pPr algn="ctr">
                <a:buClr>
                  <a:srgbClr val="30468F"/>
                </a:buClr>
              </a:pPr>
              <a:r>
                <a:rPr lang="en-US" sz="1600" dirty="0">
                  <a:solidFill>
                    <a:srgbClr val="000000"/>
                  </a:solidFill>
                  <a:latin typeface="Verdana"/>
                </a:rPr>
                <a:t>&amp; </a:t>
              </a:r>
            </a:p>
            <a:p>
              <a:pPr algn="ctr">
                <a:buClr>
                  <a:srgbClr val="30468F"/>
                </a:buClr>
              </a:pPr>
              <a:r>
                <a:rPr lang="en-US" sz="1600" dirty="0">
                  <a:solidFill>
                    <a:srgbClr val="000000"/>
                  </a:solidFill>
                  <a:latin typeface="Verdana"/>
                </a:rPr>
                <a:t>Collateral </a:t>
              </a:r>
            </a:p>
            <a:p>
              <a:pPr algn="ctr">
                <a:buClr>
                  <a:srgbClr val="30468F"/>
                </a:buClr>
              </a:pPr>
              <a:endParaRPr lang="en-US" sz="1600" dirty="0">
                <a:solidFill>
                  <a:srgbClr val="000000"/>
                </a:solidFill>
                <a:latin typeface="Verdana"/>
              </a:endParaRPr>
            </a:p>
          </p:txBody>
        </p:sp>
        <p:sp>
          <p:nvSpPr>
            <p:cNvPr id="26" name="Rectangle 25"/>
            <p:cNvSpPr/>
            <p:nvPr/>
          </p:nvSpPr>
          <p:spPr>
            <a:xfrm>
              <a:off x="497259" y="5404506"/>
              <a:ext cx="2955078" cy="2047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dirty="0">
                  <a:solidFill>
                    <a:srgbClr val="000000"/>
                  </a:solidFill>
                </a:rPr>
                <a:t>Treasury Management System</a:t>
              </a:r>
            </a:p>
          </p:txBody>
        </p:sp>
        <p:sp>
          <p:nvSpPr>
            <p:cNvPr id="27" name="Rectangle 26"/>
            <p:cNvSpPr/>
            <p:nvPr/>
          </p:nvSpPr>
          <p:spPr>
            <a:xfrm>
              <a:off x="485883" y="5638794"/>
              <a:ext cx="2461988" cy="2047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sz="1400" dirty="0">
                  <a:solidFill>
                    <a:srgbClr val="000000"/>
                  </a:solidFill>
                </a:rPr>
                <a:t>15 yr old Banking System</a:t>
              </a:r>
            </a:p>
          </p:txBody>
        </p:sp>
        <p:sp>
          <p:nvSpPr>
            <p:cNvPr id="28" name="Rectangle 27"/>
            <p:cNvSpPr/>
            <p:nvPr/>
          </p:nvSpPr>
          <p:spPr>
            <a:xfrm>
              <a:off x="501803" y="5873082"/>
              <a:ext cx="1982044" cy="2047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sz="1400" dirty="0">
                  <a:solidFill>
                    <a:srgbClr val="000000"/>
                  </a:solidFill>
                </a:rPr>
                <a:t>Excel spreadsheets</a:t>
              </a:r>
            </a:p>
          </p:txBody>
        </p:sp>
        <p:sp>
          <p:nvSpPr>
            <p:cNvPr id="29" name="Rectangle 28"/>
            <p:cNvSpPr/>
            <p:nvPr/>
          </p:nvSpPr>
          <p:spPr>
            <a:xfrm>
              <a:off x="504075" y="6107370"/>
              <a:ext cx="738836" cy="2047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sz="1400" dirty="0">
                  <a:solidFill>
                    <a:srgbClr val="000000"/>
                  </a:solidFill>
                </a:rPr>
                <a:t>Fax</a:t>
              </a:r>
            </a:p>
          </p:txBody>
        </p:sp>
        <p:sp>
          <p:nvSpPr>
            <p:cNvPr id="30" name="Rectangle 29"/>
            <p:cNvSpPr/>
            <p:nvPr/>
          </p:nvSpPr>
          <p:spPr>
            <a:xfrm>
              <a:off x="506347" y="6341658"/>
              <a:ext cx="1636306" cy="2047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sz="1400" dirty="0">
                  <a:solidFill>
                    <a:srgbClr val="000000"/>
                  </a:solidFill>
                </a:rPr>
                <a:t>Carrier Pigeon</a:t>
              </a:r>
            </a:p>
          </p:txBody>
        </p:sp>
        <p:sp>
          <p:nvSpPr>
            <p:cNvPr id="31" name="TextBox 30"/>
            <p:cNvSpPr txBox="1"/>
            <p:nvPr/>
          </p:nvSpPr>
          <p:spPr bwMode="auto">
            <a:xfrm>
              <a:off x="248916" y="5591037"/>
              <a:ext cx="457200" cy="955344"/>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a:buClr>
                  <a:srgbClr val="30468F"/>
                </a:buClr>
              </a:pPr>
              <a:r>
                <a:rPr lang="en-US" sz="1400" dirty="0">
                  <a:solidFill>
                    <a:srgbClr val="000000"/>
                  </a:solidFill>
                  <a:latin typeface="Verdana"/>
                </a:rPr>
                <a:t>+</a:t>
              </a:r>
            </a:p>
            <a:p>
              <a:pPr>
                <a:buClr>
                  <a:srgbClr val="30468F"/>
                </a:buClr>
              </a:pPr>
              <a:r>
                <a:rPr lang="en-US" sz="1400" dirty="0">
                  <a:solidFill>
                    <a:srgbClr val="000000"/>
                  </a:solidFill>
                  <a:latin typeface="Verdana"/>
                </a:rPr>
                <a:t>+</a:t>
              </a:r>
            </a:p>
            <a:p>
              <a:pPr>
                <a:buClr>
                  <a:srgbClr val="30468F"/>
                </a:buClr>
              </a:pPr>
              <a:r>
                <a:rPr lang="en-US" sz="1400" dirty="0">
                  <a:solidFill>
                    <a:srgbClr val="000000"/>
                  </a:solidFill>
                  <a:latin typeface="Verdana"/>
                </a:rPr>
                <a:t>+</a:t>
              </a:r>
            </a:p>
            <a:p>
              <a:pPr>
                <a:buClr>
                  <a:srgbClr val="30468F"/>
                </a:buClr>
              </a:pPr>
              <a:r>
                <a:rPr lang="en-US" sz="1400" dirty="0">
                  <a:solidFill>
                    <a:srgbClr val="000000"/>
                  </a:solidFill>
                  <a:latin typeface="Verdana"/>
                </a:rPr>
                <a:t>+</a:t>
              </a:r>
            </a:p>
          </p:txBody>
        </p:sp>
        <p:sp>
          <p:nvSpPr>
            <p:cNvPr id="33" name="Right Arrow 32"/>
            <p:cNvSpPr/>
            <p:nvPr/>
          </p:nvSpPr>
          <p:spPr>
            <a:xfrm>
              <a:off x="3493825" y="5734333"/>
              <a:ext cx="3016157" cy="468576"/>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FFFFFF"/>
                </a:solidFill>
              </a:endParaRPr>
            </a:p>
          </p:txBody>
        </p:sp>
      </p:grpSp>
    </p:spTree>
    <p:extLst>
      <p:ext uri="{BB962C8B-B14F-4D97-AF65-F5344CB8AC3E}">
        <p14:creationId xmlns:p14="http://schemas.microsoft.com/office/powerpoint/2010/main" val="19049103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Conclusions</a:t>
            </a:r>
            <a:endParaRPr lang="en-GB" dirty="0"/>
          </a:p>
        </p:txBody>
      </p:sp>
      <p:sp>
        <p:nvSpPr>
          <p:cNvPr id="3" name="Content Placeholder 2"/>
          <p:cNvSpPr>
            <a:spLocks noGrp="1"/>
          </p:cNvSpPr>
          <p:nvPr>
            <p:ph idx="1"/>
          </p:nvPr>
        </p:nvSpPr>
        <p:spPr/>
        <p:txBody>
          <a:bodyPr/>
          <a:lstStyle/>
          <a:p>
            <a:r>
              <a:rPr lang="en-GB" dirty="0" smtClean="0"/>
              <a:t>Large CCP’s have proved robust in the past</a:t>
            </a:r>
          </a:p>
          <a:p>
            <a:r>
              <a:rPr lang="en-GB" dirty="0" smtClean="0"/>
              <a:t>Sheer volume of business a challenge</a:t>
            </a:r>
          </a:p>
          <a:p>
            <a:r>
              <a:rPr lang="en-GB" dirty="0" smtClean="0"/>
              <a:t>Technology extremely helpful in stress</a:t>
            </a:r>
          </a:p>
          <a:p>
            <a:r>
              <a:rPr lang="en-GB" dirty="0" smtClean="0"/>
              <a:t>Risk concentration, liquidity and fire sale risk</a:t>
            </a:r>
          </a:p>
          <a:p>
            <a:r>
              <a:rPr lang="en-GB" dirty="0" smtClean="0"/>
              <a:t>Optimal ownership structure is unclear</a:t>
            </a:r>
          </a:p>
          <a:p>
            <a:r>
              <a:rPr lang="en-GB" dirty="0" smtClean="0"/>
              <a:t>Central Bank and CCP cooperation is imperative</a:t>
            </a:r>
          </a:p>
          <a:p>
            <a:endParaRPr lang="en-GB" dirty="0"/>
          </a:p>
        </p:txBody>
      </p:sp>
      <p:sp>
        <p:nvSpPr>
          <p:cNvPr id="4" name="Slide Number Placeholder 3"/>
          <p:cNvSpPr>
            <a:spLocks noGrp="1"/>
          </p:cNvSpPr>
          <p:nvPr>
            <p:ph type="sldNum" sz="quarter" idx="12"/>
          </p:nvPr>
        </p:nvSpPr>
        <p:spPr/>
        <p:txBody>
          <a:bodyPr/>
          <a:lstStyle/>
          <a:p>
            <a:fld id="{36997F3D-43D4-440E-8E6B-224B8DD9E322}" type="slidenum">
              <a:rPr lang="en-US" smtClean="0">
                <a:solidFill>
                  <a:srgbClr val="FFFFFF"/>
                </a:solidFill>
              </a:rPr>
              <a:pPr/>
              <a:t>22</a:t>
            </a:fld>
            <a:endParaRPr lang="en-US" dirty="0">
              <a:solidFill>
                <a:srgbClr val="FFFFFF"/>
              </a:solidFill>
            </a:endParaRPr>
          </a:p>
        </p:txBody>
      </p:sp>
    </p:spTree>
    <p:extLst>
      <p:ext uri="{BB962C8B-B14F-4D97-AF65-F5344CB8AC3E}">
        <p14:creationId xmlns:p14="http://schemas.microsoft.com/office/powerpoint/2010/main" val="335258666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Strategic direction of Financial market participants</a:t>
            </a:r>
            <a:endParaRPr lang="en-GB" dirty="0"/>
          </a:p>
        </p:txBody>
      </p:sp>
      <p:sp>
        <p:nvSpPr>
          <p:cNvPr id="3" name="Content Placeholder 2"/>
          <p:cNvSpPr>
            <a:spLocks noGrp="1"/>
          </p:cNvSpPr>
          <p:nvPr>
            <p:ph idx="1"/>
          </p:nvPr>
        </p:nvSpPr>
        <p:spPr/>
        <p:txBody>
          <a:bodyPr/>
          <a:lstStyle/>
          <a:p>
            <a:r>
              <a:rPr lang="en-GB" dirty="0" smtClean="0"/>
              <a:t>Calypso services 200+ clients, including Tier 1,2 and 3 Banks,9 major CCP’s, Central banks and </a:t>
            </a:r>
            <a:r>
              <a:rPr lang="en-GB" dirty="0" err="1" smtClean="0"/>
              <a:t>buyside</a:t>
            </a:r>
            <a:r>
              <a:rPr lang="en-GB" dirty="0" smtClean="0"/>
              <a:t>.</a:t>
            </a:r>
          </a:p>
          <a:p>
            <a:r>
              <a:rPr lang="en-GB" dirty="0" smtClean="0"/>
              <a:t>Strong position in Calypso business development to discuss global trends</a:t>
            </a:r>
          </a:p>
          <a:p>
            <a:r>
              <a:rPr lang="en-GB" dirty="0" smtClean="0"/>
              <a:t>Three broad areas:-</a:t>
            </a:r>
          </a:p>
          <a:p>
            <a:r>
              <a:rPr lang="en-GB" dirty="0" smtClean="0"/>
              <a:t>Consolidation of system’s</a:t>
            </a:r>
          </a:p>
          <a:p>
            <a:r>
              <a:rPr lang="en-GB" dirty="0" smtClean="0"/>
              <a:t>Trade automation</a:t>
            </a:r>
          </a:p>
          <a:p>
            <a:r>
              <a:rPr lang="en-GB" dirty="0" smtClean="0"/>
              <a:t>Demand for utilities.</a:t>
            </a:r>
            <a:endParaRPr lang="en-GB" dirty="0"/>
          </a:p>
        </p:txBody>
      </p:sp>
      <p:sp>
        <p:nvSpPr>
          <p:cNvPr id="4" name="Slide Number Placeholder 3"/>
          <p:cNvSpPr>
            <a:spLocks noGrp="1"/>
          </p:cNvSpPr>
          <p:nvPr>
            <p:ph type="sldNum" sz="quarter" idx="12"/>
          </p:nvPr>
        </p:nvSpPr>
        <p:spPr/>
        <p:txBody>
          <a:bodyPr/>
          <a:lstStyle/>
          <a:p>
            <a:pPr>
              <a:defRPr/>
            </a:pPr>
            <a:fld id="{36997F3D-43D4-440E-8E6B-224B8DD9E322}" type="slidenum">
              <a:rPr lang="en-US" smtClean="0"/>
              <a:pPr>
                <a:defRPr/>
              </a:pPr>
              <a:t>23</a:t>
            </a:fld>
            <a:endParaRPr lang="en-US" dirty="0"/>
          </a:p>
        </p:txBody>
      </p:sp>
    </p:spTree>
    <p:extLst>
      <p:ext uri="{BB962C8B-B14F-4D97-AF65-F5344CB8AC3E}">
        <p14:creationId xmlns:p14="http://schemas.microsoft.com/office/powerpoint/2010/main" val="149956727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C12710A-0C1E-4CBF-873A-B22D6BF9AE85}" type="slidenum">
              <a:rPr lang="en-US" smtClean="0">
                <a:solidFill>
                  <a:srgbClr val="FFFFFF"/>
                </a:solidFill>
              </a:rPr>
              <a:pPr>
                <a:defRPr/>
              </a:pPr>
              <a:t>24</a:t>
            </a:fld>
            <a:endParaRPr lang="en-US">
              <a:solidFill>
                <a:srgbClr val="FFFFFF"/>
              </a:solidFill>
            </a:endParaRPr>
          </a:p>
        </p:txBody>
      </p:sp>
      <p:sp>
        <p:nvSpPr>
          <p:cNvPr id="3" name="Title 2"/>
          <p:cNvSpPr>
            <a:spLocks noGrp="1"/>
          </p:cNvSpPr>
          <p:nvPr>
            <p:ph type="title"/>
          </p:nvPr>
        </p:nvSpPr>
        <p:spPr/>
        <p:txBody>
          <a:bodyPr/>
          <a:lstStyle/>
          <a:p>
            <a:r>
              <a:rPr lang="en-GB" smtClean="0"/>
              <a:t>Return on Equity – US Banks</a:t>
            </a:r>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076324"/>
            <a:ext cx="7744778"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03408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C12710A-0C1E-4CBF-873A-B22D6BF9AE85}" type="slidenum">
              <a:rPr lang="en-US" smtClean="0">
                <a:solidFill>
                  <a:srgbClr val="FFFFFF"/>
                </a:solidFill>
              </a:rPr>
              <a:pPr>
                <a:defRPr/>
              </a:pPr>
              <a:t>25</a:t>
            </a:fld>
            <a:endParaRPr lang="en-US">
              <a:solidFill>
                <a:srgbClr val="FFFFFF"/>
              </a:solidFill>
            </a:endParaRPr>
          </a:p>
        </p:txBody>
      </p:sp>
      <p:sp>
        <p:nvSpPr>
          <p:cNvPr id="3" name="Title 2"/>
          <p:cNvSpPr>
            <a:spLocks noGrp="1"/>
          </p:cNvSpPr>
          <p:nvPr>
            <p:ph type="title"/>
          </p:nvPr>
        </p:nvSpPr>
        <p:spPr/>
        <p:txBody>
          <a:bodyPr/>
          <a:lstStyle/>
          <a:p>
            <a:r>
              <a:rPr lang="en-GB" smtClean="0"/>
              <a:t>Return on Equity</a:t>
            </a:r>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23950"/>
            <a:ext cx="8496300"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115618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012584"/>
            <a:ext cx="8620125" cy="5578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C12710A-0C1E-4CBF-873A-B22D6BF9AE85}" type="slidenum">
              <a:rPr lang="en-US" smtClean="0">
                <a:solidFill>
                  <a:srgbClr val="FFFFFF"/>
                </a:solidFill>
              </a:rPr>
              <a:pPr>
                <a:defRPr/>
              </a:pPr>
              <a:t>26</a:t>
            </a:fld>
            <a:endParaRPr lang="en-US">
              <a:solidFill>
                <a:srgbClr val="FFFFFF"/>
              </a:solidFill>
            </a:endParaRPr>
          </a:p>
        </p:txBody>
      </p:sp>
      <p:sp>
        <p:nvSpPr>
          <p:cNvPr id="3" name="Title 2"/>
          <p:cNvSpPr>
            <a:spLocks noGrp="1"/>
          </p:cNvSpPr>
          <p:nvPr>
            <p:ph type="title"/>
          </p:nvPr>
        </p:nvSpPr>
        <p:spPr/>
        <p:txBody>
          <a:bodyPr/>
          <a:lstStyle/>
          <a:p>
            <a:r>
              <a:rPr lang="en-GB" smtClean="0"/>
              <a:t>Cost : Income Ratio</a:t>
            </a:r>
            <a:endParaRPr lang="en-GB"/>
          </a:p>
        </p:txBody>
      </p:sp>
      <p:sp>
        <p:nvSpPr>
          <p:cNvPr id="4" name="Rectangle 3"/>
          <p:cNvSpPr/>
          <p:nvPr/>
        </p:nvSpPr>
        <p:spPr>
          <a:xfrm>
            <a:off x="609599" y="3829050"/>
            <a:ext cx="8124825" cy="1619250"/>
          </a:xfrm>
          <a:prstGeom prst="rect">
            <a:avLst/>
          </a:prstGeom>
          <a:solidFill>
            <a:srgbClr val="00B05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smtClean="0">
              <a:solidFill>
                <a:srgbClr val="FFFFFF"/>
              </a:solidFill>
            </a:endParaRPr>
          </a:p>
        </p:txBody>
      </p:sp>
      <p:sp>
        <p:nvSpPr>
          <p:cNvPr id="7" name="Rectangle 6"/>
          <p:cNvSpPr/>
          <p:nvPr/>
        </p:nvSpPr>
        <p:spPr>
          <a:xfrm>
            <a:off x="609599" y="3086100"/>
            <a:ext cx="8124825" cy="742950"/>
          </a:xfrm>
          <a:prstGeom prst="rect">
            <a:avLst/>
          </a:prstGeom>
          <a:solidFill>
            <a:srgbClr val="FFC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smtClean="0">
              <a:solidFill>
                <a:srgbClr val="FFFFFF"/>
              </a:solidFill>
            </a:endParaRPr>
          </a:p>
        </p:txBody>
      </p:sp>
      <p:sp>
        <p:nvSpPr>
          <p:cNvPr id="8" name="Rectangle 7"/>
          <p:cNvSpPr/>
          <p:nvPr/>
        </p:nvSpPr>
        <p:spPr>
          <a:xfrm>
            <a:off x="609599" y="1876425"/>
            <a:ext cx="8124825" cy="1200150"/>
          </a:xfrm>
          <a:prstGeom prst="rect">
            <a:avLst/>
          </a:prstGeom>
          <a:solidFill>
            <a:schemeClr val="accent6">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err="1" smtClean="0">
              <a:solidFill>
                <a:srgbClr val="FFFFFF"/>
              </a:solidFill>
            </a:endParaRPr>
          </a:p>
        </p:txBody>
      </p:sp>
    </p:spTree>
    <p:extLst>
      <p:ext uri="{BB962C8B-B14F-4D97-AF65-F5344CB8AC3E}">
        <p14:creationId xmlns:p14="http://schemas.microsoft.com/office/powerpoint/2010/main" val="276816711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C12710A-0C1E-4CBF-873A-B22D6BF9AE85}" type="slidenum">
              <a:rPr lang="en-US" smtClean="0">
                <a:solidFill>
                  <a:srgbClr val="FFFFFF"/>
                </a:solidFill>
              </a:rPr>
              <a:pPr>
                <a:defRPr/>
              </a:pPr>
              <a:t>27</a:t>
            </a:fld>
            <a:endParaRPr lang="en-US">
              <a:solidFill>
                <a:srgbClr val="FFFFFF"/>
              </a:solidFill>
            </a:endParaRPr>
          </a:p>
        </p:txBody>
      </p:sp>
      <p:sp>
        <p:nvSpPr>
          <p:cNvPr id="3" name="Title 2"/>
          <p:cNvSpPr>
            <a:spLocks noGrp="1"/>
          </p:cNvSpPr>
          <p:nvPr>
            <p:ph type="title"/>
          </p:nvPr>
        </p:nvSpPr>
        <p:spPr/>
        <p:txBody>
          <a:bodyPr/>
          <a:lstStyle/>
          <a:p>
            <a:r>
              <a:rPr lang="en-GB" smtClean="0"/>
              <a:t>Cost Income Ratio</a:t>
            </a:r>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219199"/>
            <a:ext cx="8502296" cy="5057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998819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C12710A-0C1E-4CBF-873A-B22D6BF9AE85}" type="slidenum">
              <a:rPr lang="en-US" smtClean="0">
                <a:solidFill>
                  <a:srgbClr val="FFFFFF"/>
                </a:solidFill>
              </a:rPr>
              <a:pPr>
                <a:defRPr/>
              </a:pPr>
              <a:t>28</a:t>
            </a:fld>
            <a:endParaRPr lang="en-US">
              <a:solidFill>
                <a:srgbClr val="FFFFFF"/>
              </a:solidFill>
            </a:endParaRPr>
          </a:p>
        </p:txBody>
      </p:sp>
      <p:sp>
        <p:nvSpPr>
          <p:cNvPr id="3" name="Title 2"/>
          <p:cNvSpPr>
            <a:spLocks noGrp="1"/>
          </p:cNvSpPr>
          <p:nvPr>
            <p:ph type="title"/>
          </p:nvPr>
        </p:nvSpPr>
        <p:spPr/>
        <p:txBody>
          <a:bodyPr/>
          <a:lstStyle/>
          <a:p>
            <a:r>
              <a:rPr lang="en-GB" smtClean="0"/>
              <a:t>Health &amp; Efficiency</a:t>
            </a:r>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4" y="1047750"/>
            <a:ext cx="8431251" cy="5529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517677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C12710A-0C1E-4CBF-873A-B22D6BF9AE85}" type="slidenum">
              <a:rPr lang="en-US" smtClean="0">
                <a:solidFill>
                  <a:srgbClr val="FFFFFF"/>
                </a:solidFill>
              </a:rPr>
              <a:pPr>
                <a:defRPr/>
              </a:pPr>
              <a:t>29</a:t>
            </a:fld>
            <a:endParaRPr lang="en-US">
              <a:solidFill>
                <a:srgbClr val="FFFFFF"/>
              </a:solidFill>
            </a:endParaRPr>
          </a:p>
        </p:txBody>
      </p:sp>
      <p:sp>
        <p:nvSpPr>
          <p:cNvPr id="3" name="Title 2"/>
          <p:cNvSpPr>
            <a:spLocks noGrp="1"/>
          </p:cNvSpPr>
          <p:nvPr>
            <p:ph type="title"/>
          </p:nvPr>
        </p:nvSpPr>
        <p:spPr/>
        <p:txBody>
          <a:bodyPr/>
          <a:lstStyle/>
          <a:p>
            <a:r>
              <a:rPr lang="en-GB" smtClean="0"/>
              <a:t>Progression to Utility</a:t>
            </a:r>
            <a:endParaRPr lang="en-GB"/>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4" y="1095709"/>
            <a:ext cx="8791575" cy="5457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351990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Biography</a:t>
            </a:r>
            <a:endParaRPr lang="en-GB" dirty="0"/>
          </a:p>
        </p:txBody>
      </p:sp>
      <p:sp>
        <p:nvSpPr>
          <p:cNvPr id="3" name="Content Placeholder 2"/>
          <p:cNvSpPr>
            <a:spLocks noGrp="1"/>
          </p:cNvSpPr>
          <p:nvPr>
            <p:ph idx="1"/>
          </p:nvPr>
        </p:nvSpPr>
        <p:spPr/>
        <p:txBody>
          <a:bodyPr/>
          <a:lstStyle/>
          <a:p>
            <a:pPr lvl="0">
              <a:buClr>
                <a:srgbClr val="30468F"/>
              </a:buClr>
            </a:pPr>
            <a:r>
              <a:rPr lang="en-GB" sz="2200" dirty="0">
                <a:solidFill>
                  <a:srgbClr val="000000"/>
                </a:solidFill>
              </a:rPr>
              <a:t>Business Development, Treasury &amp; Clearing:</a:t>
            </a:r>
            <a:br>
              <a:rPr lang="en-GB" sz="2200" dirty="0">
                <a:solidFill>
                  <a:srgbClr val="000000"/>
                </a:solidFill>
              </a:rPr>
            </a:br>
            <a:r>
              <a:rPr lang="en-GB" sz="2200" dirty="0">
                <a:solidFill>
                  <a:srgbClr val="000000"/>
                </a:solidFill>
              </a:rPr>
              <a:t>Calypso Technology </a:t>
            </a:r>
            <a:r>
              <a:rPr lang="en-GB" sz="2200" dirty="0" smtClean="0">
                <a:solidFill>
                  <a:srgbClr val="000000"/>
                </a:solidFill>
              </a:rPr>
              <a:t>2014 </a:t>
            </a:r>
            <a:endParaRPr lang="en-GB" sz="2200" dirty="0">
              <a:solidFill>
                <a:srgbClr val="000000"/>
              </a:solidFill>
            </a:endParaRPr>
          </a:p>
          <a:p>
            <a:pPr lvl="0">
              <a:buClr>
                <a:srgbClr val="30468F"/>
              </a:buClr>
            </a:pPr>
            <a:r>
              <a:rPr lang="en-GB" sz="2200" dirty="0" smtClean="0">
                <a:solidFill>
                  <a:srgbClr val="000000"/>
                </a:solidFill>
              </a:rPr>
              <a:t>Group Treasurer</a:t>
            </a:r>
            <a:r>
              <a:rPr lang="en-GB" sz="2200" dirty="0">
                <a:solidFill>
                  <a:srgbClr val="000000"/>
                </a:solidFill>
              </a:rPr>
              <a:t>: </a:t>
            </a:r>
            <a:r>
              <a:rPr lang="en-GB" sz="2200" dirty="0" err="1">
                <a:solidFill>
                  <a:srgbClr val="000000"/>
                </a:solidFill>
              </a:rPr>
              <a:t>LCH.Clearnet</a:t>
            </a:r>
            <a:r>
              <a:rPr lang="en-GB" sz="2200" dirty="0">
                <a:solidFill>
                  <a:srgbClr val="000000"/>
                </a:solidFill>
              </a:rPr>
              <a:t> Group 2000-2013</a:t>
            </a:r>
          </a:p>
          <a:p>
            <a:pPr lvl="0">
              <a:buClr>
                <a:srgbClr val="30468F"/>
              </a:buClr>
            </a:pPr>
            <a:r>
              <a:rPr lang="en-GB" sz="2200" dirty="0">
                <a:solidFill>
                  <a:srgbClr val="000000"/>
                </a:solidFill>
              </a:rPr>
              <a:t>European Treasurer: </a:t>
            </a:r>
            <a:r>
              <a:rPr lang="en-GB" sz="2200" dirty="0" err="1">
                <a:solidFill>
                  <a:srgbClr val="000000"/>
                </a:solidFill>
              </a:rPr>
              <a:t>Refco</a:t>
            </a:r>
            <a:r>
              <a:rPr lang="en-GB" sz="2200" dirty="0">
                <a:solidFill>
                  <a:srgbClr val="000000"/>
                </a:solidFill>
              </a:rPr>
              <a:t> Overseas 1999-2000</a:t>
            </a:r>
          </a:p>
          <a:p>
            <a:pPr lvl="0">
              <a:buClr>
                <a:srgbClr val="30468F"/>
              </a:buClr>
            </a:pPr>
            <a:r>
              <a:rPr lang="en-GB" sz="2200" dirty="0">
                <a:solidFill>
                  <a:srgbClr val="000000"/>
                </a:solidFill>
              </a:rPr>
              <a:t>Treasurer: Daiwa Securities, London 1997-1999</a:t>
            </a:r>
          </a:p>
          <a:p>
            <a:pPr lvl="0">
              <a:buClr>
                <a:srgbClr val="30468F"/>
              </a:buClr>
            </a:pPr>
            <a:r>
              <a:rPr lang="en-GB" sz="2200" dirty="0">
                <a:solidFill>
                  <a:srgbClr val="000000"/>
                </a:solidFill>
              </a:rPr>
              <a:t>Treasurer: Credit Lyonnais 1992-1997</a:t>
            </a:r>
          </a:p>
          <a:p>
            <a:pPr lvl="0">
              <a:buClr>
                <a:srgbClr val="30468F"/>
              </a:buClr>
            </a:pPr>
            <a:r>
              <a:rPr lang="en-GB" sz="2200" dirty="0">
                <a:solidFill>
                  <a:srgbClr val="000000"/>
                </a:solidFill>
              </a:rPr>
              <a:t>Director, Money Market: Midland Bank/HSBC</a:t>
            </a:r>
            <a:endParaRPr lang="en-GB" dirty="0"/>
          </a:p>
        </p:txBody>
      </p:sp>
      <p:sp>
        <p:nvSpPr>
          <p:cNvPr id="4" name="Slide Number Placeholder 3"/>
          <p:cNvSpPr>
            <a:spLocks noGrp="1"/>
          </p:cNvSpPr>
          <p:nvPr>
            <p:ph type="sldNum" sz="quarter" idx="12"/>
          </p:nvPr>
        </p:nvSpPr>
        <p:spPr/>
        <p:txBody>
          <a:bodyPr/>
          <a:lstStyle/>
          <a:p>
            <a:pPr>
              <a:defRPr/>
            </a:pPr>
            <a:fld id="{36997F3D-43D4-440E-8E6B-224B8DD9E322}" type="slidenum">
              <a:rPr lang="en-US" smtClean="0"/>
              <a:pPr>
                <a:defRPr/>
              </a:pPr>
              <a:t>3</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5" y="5060373"/>
            <a:ext cx="1773402" cy="1470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5525" y="5414529"/>
            <a:ext cx="22764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3762" y="4490604"/>
            <a:ext cx="27051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5585979"/>
            <a:ext cx="13239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8582" y="5060373"/>
            <a:ext cx="1325236" cy="1382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783389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C12710A-0C1E-4CBF-873A-B22D6BF9AE85}" type="slidenum">
              <a:rPr lang="en-US" smtClean="0">
                <a:solidFill>
                  <a:srgbClr val="FFFFFF"/>
                </a:solidFill>
              </a:rPr>
              <a:pPr>
                <a:defRPr/>
              </a:pPr>
              <a:t>30</a:t>
            </a:fld>
            <a:endParaRPr lang="en-US">
              <a:solidFill>
                <a:srgbClr val="FFFFFF"/>
              </a:solidFill>
            </a:endParaRPr>
          </a:p>
        </p:txBody>
      </p:sp>
      <p:sp>
        <p:nvSpPr>
          <p:cNvPr id="3" name="Title 2"/>
          <p:cNvSpPr>
            <a:spLocks noGrp="1"/>
          </p:cNvSpPr>
          <p:nvPr>
            <p:ph type="title"/>
          </p:nvPr>
        </p:nvSpPr>
        <p:spPr/>
        <p:txBody>
          <a:bodyPr/>
          <a:lstStyle/>
          <a:p>
            <a:r>
              <a:rPr lang="en-GB" smtClean="0"/>
              <a:t>Typical Operating Model</a:t>
            </a:r>
            <a:endParaRPr lang="en-GB"/>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4" y="1048853"/>
            <a:ext cx="8733155" cy="5475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603318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C12710A-0C1E-4CBF-873A-B22D6BF9AE85}" type="slidenum">
              <a:rPr lang="en-US" smtClean="0">
                <a:solidFill>
                  <a:srgbClr val="FFFFFF"/>
                </a:solidFill>
              </a:rPr>
              <a:pPr>
                <a:defRPr/>
              </a:pPr>
              <a:t>31</a:t>
            </a:fld>
            <a:endParaRPr lang="en-US">
              <a:solidFill>
                <a:srgbClr val="FFFFFF"/>
              </a:solidFill>
            </a:endParaRPr>
          </a:p>
        </p:txBody>
      </p:sp>
      <p:sp>
        <p:nvSpPr>
          <p:cNvPr id="3" name="Title 2"/>
          <p:cNvSpPr>
            <a:spLocks noGrp="1"/>
          </p:cNvSpPr>
          <p:nvPr>
            <p:ph type="title"/>
          </p:nvPr>
        </p:nvSpPr>
        <p:spPr/>
        <p:txBody>
          <a:bodyPr/>
          <a:lstStyle/>
          <a:p>
            <a:r>
              <a:rPr lang="en-GB" smtClean="0"/>
              <a:t>Utility Advantages</a:t>
            </a:r>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025606"/>
            <a:ext cx="8782050" cy="5565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33425"/>
            <a:ext cx="8686800" cy="539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47434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C12710A-0C1E-4CBF-873A-B22D6BF9AE85}" type="slidenum">
              <a:rPr lang="en-US" smtClean="0">
                <a:solidFill>
                  <a:srgbClr val="FFFFFF"/>
                </a:solidFill>
              </a:rPr>
              <a:pPr>
                <a:defRPr/>
              </a:pPr>
              <a:t>32</a:t>
            </a:fld>
            <a:endParaRPr lang="en-US">
              <a:solidFill>
                <a:srgbClr val="FFFFFF"/>
              </a:solidFill>
            </a:endParaRPr>
          </a:p>
        </p:txBody>
      </p:sp>
      <p:sp>
        <p:nvSpPr>
          <p:cNvPr id="3" name="Title 2"/>
          <p:cNvSpPr>
            <a:spLocks noGrp="1"/>
          </p:cNvSpPr>
          <p:nvPr>
            <p:ph type="title"/>
          </p:nvPr>
        </p:nvSpPr>
        <p:spPr/>
        <p:txBody>
          <a:bodyPr/>
          <a:lstStyle/>
          <a:p>
            <a:r>
              <a:rPr lang="en-GB" smtClean="0"/>
              <a:t>Corporate Bond Trading</a:t>
            </a:r>
            <a:endParaRPr lang="en-GB"/>
          </a:p>
        </p:txBody>
      </p:sp>
      <p:pic>
        <p:nvPicPr>
          <p:cNvPr id="5122" name="Picture 2" descr="C:\Users\david_little\Dropbox\My Documents\Business Development\Strategy\Customer Conference 2014\SnipImag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1157288"/>
            <a:ext cx="8567182"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73564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C12710A-0C1E-4CBF-873A-B22D6BF9AE85}" type="slidenum">
              <a:rPr lang="en-US" smtClean="0">
                <a:solidFill>
                  <a:srgbClr val="FFFFFF"/>
                </a:solidFill>
              </a:rPr>
              <a:pPr>
                <a:defRPr/>
              </a:pPr>
              <a:t>33</a:t>
            </a:fld>
            <a:endParaRPr lang="en-US">
              <a:solidFill>
                <a:srgbClr val="FFFFFF"/>
              </a:solidFill>
            </a:endParaRPr>
          </a:p>
        </p:txBody>
      </p:sp>
      <p:sp>
        <p:nvSpPr>
          <p:cNvPr id="3" name="Title 2"/>
          <p:cNvSpPr>
            <a:spLocks noGrp="1"/>
          </p:cNvSpPr>
          <p:nvPr>
            <p:ph type="title"/>
          </p:nvPr>
        </p:nvSpPr>
        <p:spPr/>
        <p:txBody>
          <a:bodyPr/>
          <a:lstStyle/>
          <a:p>
            <a:r>
              <a:rPr lang="en-GB" smtClean="0"/>
              <a:t>E-trading Corporate Bonds</a:t>
            </a:r>
            <a:endParaRPr lang="en-GB"/>
          </a:p>
        </p:txBody>
      </p:sp>
      <p:pic>
        <p:nvPicPr>
          <p:cNvPr id="6146" name="Picture 2" descr="C:\Users\david_little\Dropbox\My Documents\Business Development\Strategy\Customer Conference 2014\SnipImag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8" y="1228724"/>
            <a:ext cx="8519954" cy="513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55129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Grp="1" noChangeArrowheads="1"/>
          </p:cNvSpPr>
          <p:nvPr>
            <p:ph type="ctrTitle"/>
          </p:nvPr>
        </p:nvSpPr>
        <p:spPr/>
        <p:txBody>
          <a:bodyPr/>
          <a:lstStyle/>
          <a:p>
            <a:r>
              <a:rPr lang="en-US" smtClean="0"/>
              <a:t>Adapt. Grow. Thrive.</a:t>
            </a:r>
            <a:endParaRPr lang="en-US" dirty="0"/>
          </a:p>
        </p:txBody>
      </p:sp>
      <p:sp>
        <p:nvSpPr>
          <p:cNvPr id="3" name="Text Placeholder 2"/>
          <p:cNvSpPr>
            <a:spLocks noGrp="1"/>
          </p:cNvSpPr>
          <p:nvPr>
            <p:ph type="body" sz="quarter" idx="10"/>
          </p:nvPr>
        </p:nvSpPr>
        <p:spPr/>
        <p:txBody>
          <a:bodyPr/>
          <a:lstStyle/>
          <a:p>
            <a:r>
              <a:rPr lang="en-US" dirty="0" smtClean="0"/>
              <a:t>Andrew Howat</a:t>
            </a:r>
          </a:p>
          <a:p>
            <a:r>
              <a:rPr lang="en-US" dirty="0" smtClean="0"/>
              <a:t>Calypso Technology</a:t>
            </a:r>
          </a:p>
          <a:p>
            <a:r>
              <a:rPr lang="en-US" dirty="0" smtClean="0"/>
              <a:t>FELABAN</a:t>
            </a:r>
            <a:endParaRPr lang="en-US" dirty="0"/>
          </a:p>
        </p:txBody>
      </p:sp>
      <p:sp>
        <p:nvSpPr>
          <p:cNvPr id="4" name="Text Placeholder 3"/>
          <p:cNvSpPr>
            <a:spLocks noGrp="1"/>
          </p:cNvSpPr>
          <p:nvPr>
            <p:ph type="body" sz="quarter" idx="1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13" y="5281399"/>
            <a:ext cx="177165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956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Appendix</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00981" y="1466850"/>
            <a:ext cx="6124575" cy="4686300"/>
          </a:xfrm>
        </p:spPr>
      </p:pic>
      <p:sp>
        <p:nvSpPr>
          <p:cNvPr id="4" name="Slide Number Placeholder 3"/>
          <p:cNvSpPr>
            <a:spLocks noGrp="1"/>
          </p:cNvSpPr>
          <p:nvPr>
            <p:ph type="sldNum" sz="quarter" idx="12"/>
          </p:nvPr>
        </p:nvSpPr>
        <p:spPr/>
        <p:txBody>
          <a:bodyPr/>
          <a:lstStyle/>
          <a:p>
            <a:fld id="{36997F3D-43D4-440E-8E6B-224B8DD9E322}" type="slidenum">
              <a:rPr lang="en-US" smtClean="0"/>
              <a:pPr/>
              <a:t>35</a:t>
            </a:fld>
            <a:endParaRPr lang="en-US" dirty="0"/>
          </a:p>
        </p:txBody>
      </p:sp>
    </p:spTree>
    <p:extLst>
      <p:ext uri="{BB962C8B-B14F-4D97-AF65-F5344CB8AC3E}">
        <p14:creationId xmlns:p14="http://schemas.microsoft.com/office/powerpoint/2010/main" val="250172571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ounded Rectangle 112"/>
          <p:cNvSpPr/>
          <p:nvPr/>
        </p:nvSpPr>
        <p:spPr>
          <a:xfrm>
            <a:off x="3914147" y="1104900"/>
            <a:ext cx="5108647" cy="5369051"/>
          </a:xfrm>
          <a:prstGeom prst="roundRect">
            <a:avLst>
              <a:gd name="adj" fmla="val 2040"/>
            </a:avLst>
          </a:prstGeom>
          <a:solidFill>
            <a:schemeClr val="accent2">
              <a:lumMod val="20000"/>
              <a:lumOff val="80000"/>
            </a:schemeClr>
          </a:solidFill>
          <a:ln w="127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solidFill>
                <a:srgbClr val="FFFFFF"/>
              </a:solidFill>
            </a:endParaRPr>
          </a:p>
        </p:txBody>
      </p:sp>
      <p:sp>
        <p:nvSpPr>
          <p:cNvPr id="2" name="Slide Number Placeholder 1"/>
          <p:cNvSpPr>
            <a:spLocks noGrp="1"/>
          </p:cNvSpPr>
          <p:nvPr>
            <p:ph type="sldNum" sz="quarter" idx="12"/>
          </p:nvPr>
        </p:nvSpPr>
        <p:spPr/>
        <p:txBody>
          <a:bodyPr/>
          <a:lstStyle/>
          <a:p>
            <a:pPr>
              <a:defRPr/>
            </a:pPr>
            <a:fld id="{7C12710A-0C1E-4CBF-873A-B22D6BF9AE85}" type="slidenum">
              <a:rPr lang="en-US" smtClean="0">
                <a:solidFill>
                  <a:srgbClr val="FFFFFF"/>
                </a:solidFill>
              </a:rPr>
              <a:pPr>
                <a:defRPr/>
              </a:pPr>
              <a:t>4</a:t>
            </a:fld>
            <a:endParaRPr lang="en-US">
              <a:solidFill>
                <a:srgbClr val="FFFFFF"/>
              </a:solidFill>
            </a:endParaRPr>
          </a:p>
        </p:txBody>
      </p:sp>
      <p:sp>
        <p:nvSpPr>
          <p:cNvPr id="5" name="Rectangle 4"/>
          <p:cNvSpPr/>
          <p:nvPr/>
        </p:nvSpPr>
        <p:spPr>
          <a:xfrm>
            <a:off x="246511" y="3158454"/>
            <a:ext cx="605604" cy="3405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dirty="0" smtClean="0">
                <a:solidFill>
                  <a:srgbClr val="FFFFFF"/>
                </a:solidFill>
              </a:rPr>
              <a:t>2007</a:t>
            </a:r>
          </a:p>
        </p:txBody>
      </p:sp>
      <p:sp>
        <p:nvSpPr>
          <p:cNvPr id="6" name="Rectangle 5"/>
          <p:cNvSpPr/>
          <p:nvPr/>
        </p:nvSpPr>
        <p:spPr>
          <a:xfrm>
            <a:off x="868020" y="3159785"/>
            <a:ext cx="605604" cy="3392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dirty="0" smtClean="0">
                <a:solidFill>
                  <a:srgbClr val="FFFFFF"/>
                </a:solidFill>
              </a:rPr>
              <a:t>2008</a:t>
            </a:r>
          </a:p>
        </p:txBody>
      </p:sp>
      <p:sp>
        <p:nvSpPr>
          <p:cNvPr id="7" name="Rectangle 6"/>
          <p:cNvSpPr/>
          <p:nvPr/>
        </p:nvSpPr>
        <p:spPr>
          <a:xfrm>
            <a:off x="1488253" y="3158454"/>
            <a:ext cx="605604" cy="3405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dirty="0" smtClean="0">
                <a:solidFill>
                  <a:srgbClr val="FFFFFF"/>
                </a:solidFill>
              </a:rPr>
              <a:t>2009</a:t>
            </a:r>
          </a:p>
        </p:txBody>
      </p:sp>
      <p:sp>
        <p:nvSpPr>
          <p:cNvPr id="8" name="Rectangle 7"/>
          <p:cNvSpPr/>
          <p:nvPr/>
        </p:nvSpPr>
        <p:spPr>
          <a:xfrm>
            <a:off x="2109762" y="3159785"/>
            <a:ext cx="605604" cy="3392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dirty="0" smtClean="0">
                <a:solidFill>
                  <a:srgbClr val="FFFFFF"/>
                </a:solidFill>
              </a:rPr>
              <a:t>2010</a:t>
            </a:r>
          </a:p>
        </p:txBody>
      </p:sp>
      <p:sp>
        <p:nvSpPr>
          <p:cNvPr id="9" name="Rectangle 8"/>
          <p:cNvSpPr/>
          <p:nvPr/>
        </p:nvSpPr>
        <p:spPr>
          <a:xfrm>
            <a:off x="2728669" y="3159785"/>
            <a:ext cx="605604" cy="3392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dirty="0" smtClean="0">
                <a:solidFill>
                  <a:srgbClr val="FFFFFF"/>
                </a:solidFill>
              </a:rPr>
              <a:t>2011</a:t>
            </a:r>
          </a:p>
        </p:txBody>
      </p:sp>
      <p:sp>
        <p:nvSpPr>
          <p:cNvPr id="10" name="Rectangle 9"/>
          <p:cNvSpPr/>
          <p:nvPr/>
        </p:nvSpPr>
        <p:spPr>
          <a:xfrm>
            <a:off x="3350178" y="3161116"/>
            <a:ext cx="605604" cy="3379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dirty="0" smtClean="0">
                <a:solidFill>
                  <a:srgbClr val="FFFFFF"/>
                </a:solidFill>
              </a:rPr>
              <a:t>2012</a:t>
            </a:r>
          </a:p>
        </p:txBody>
      </p:sp>
      <p:sp>
        <p:nvSpPr>
          <p:cNvPr id="11" name="Rectangle 10"/>
          <p:cNvSpPr/>
          <p:nvPr/>
        </p:nvSpPr>
        <p:spPr>
          <a:xfrm>
            <a:off x="3978362" y="3159785"/>
            <a:ext cx="605604" cy="3392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dirty="0" smtClean="0">
                <a:solidFill>
                  <a:srgbClr val="FFFFFF"/>
                </a:solidFill>
              </a:rPr>
              <a:t>2013</a:t>
            </a:r>
          </a:p>
        </p:txBody>
      </p:sp>
      <p:sp>
        <p:nvSpPr>
          <p:cNvPr id="12" name="Rectangle 11"/>
          <p:cNvSpPr/>
          <p:nvPr/>
        </p:nvSpPr>
        <p:spPr>
          <a:xfrm>
            <a:off x="4599871" y="3161116"/>
            <a:ext cx="605604" cy="3379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dirty="0" smtClean="0">
                <a:solidFill>
                  <a:srgbClr val="FFFFFF"/>
                </a:solidFill>
              </a:rPr>
              <a:t>2014</a:t>
            </a:r>
          </a:p>
        </p:txBody>
      </p:sp>
      <p:sp>
        <p:nvSpPr>
          <p:cNvPr id="13" name="Rectangle 12"/>
          <p:cNvSpPr/>
          <p:nvPr/>
        </p:nvSpPr>
        <p:spPr>
          <a:xfrm>
            <a:off x="5226729" y="3157123"/>
            <a:ext cx="605604" cy="3419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dirty="0" smtClean="0">
                <a:solidFill>
                  <a:srgbClr val="FFFFFF"/>
                </a:solidFill>
              </a:rPr>
              <a:t>2015</a:t>
            </a:r>
          </a:p>
        </p:txBody>
      </p:sp>
      <p:sp>
        <p:nvSpPr>
          <p:cNvPr id="14" name="Rectangle 13"/>
          <p:cNvSpPr/>
          <p:nvPr/>
        </p:nvSpPr>
        <p:spPr>
          <a:xfrm>
            <a:off x="5848238" y="3158454"/>
            <a:ext cx="605604" cy="3405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dirty="0" smtClean="0">
                <a:solidFill>
                  <a:srgbClr val="FFFFFF"/>
                </a:solidFill>
              </a:rPr>
              <a:t>2016</a:t>
            </a:r>
          </a:p>
        </p:txBody>
      </p:sp>
      <p:sp>
        <p:nvSpPr>
          <p:cNvPr id="15" name="Rectangle 14"/>
          <p:cNvSpPr/>
          <p:nvPr/>
        </p:nvSpPr>
        <p:spPr>
          <a:xfrm>
            <a:off x="6468471" y="3157123"/>
            <a:ext cx="605604" cy="3419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dirty="0" smtClean="0">
                <a:solidFill>
                  <a:srgbClr val="FFFFFF"/>
                </a:solidFill>
              </a:rPr>
              <a:t>2017</a:t>
            </a:r>
          </a:p>
        </p:txBody>
      </p:sp>
      <p:sp>
        <p:nvSpPr>
          <p:cNvPr id="16" name="Rectangle 15"/>
          <p:cNvSpPr/>
          <p:nvPr/>
        </p:nvSpPr>
        <p:spPr>
          <a:xfrm>
            <a:off x="7089980" y="3158454"/>
            <a:ext cx="605604" cy="3405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dirty="0" smtClean="0">
                <a:solidFill>
                  <a:srgbClr val="FFFFFF"/>
                </a:solidFill>
              </a:rPr>
              <a:t>2018</a:t>
            </a:r>
          </a:p>
        </p:txBody>
      </p:sp>
      <p:sp>
        <p:nvSpPr>
          <p:cNvPr id="17" name="Rectangle 16"/>
          <p:cNvSpPr/>
          <p:nvPr/>
        </p:nvSpPr>
        <p:spPr>
          <a:xfrm>
            <a:off x="7711489" y="3159785"/>
            <a:ext cx="605604" cy="3392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dirty="0" smtClean="0">
                <a:solidFill>
                  <a:srgbClr val="FFFFFF"/>
                </a:solidFill>
              </a:rPr>
              <a:t>2019</a:t>
            </a:r>
          </a:p>
        </p:txBody>
      </p:sp>
      <p:sp>
        <p:nvSpPr>
          <p:cNvPr id="19" name="Rectangle 18"/>
          <p:cNvSpPr/>
          <p:nvPr/>
        </p:nvSpPr>
        <p:spPr>
          <a:xfrm>
            <a:off x="779229" y="2196339"/>
            <a:ext cx="596346" cy="246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00" b="1" dirty="0" err="1" smtClean="0">
                <a:solidFill>
                  <a:srgbClr val="FFFFFF"/>
                </a:solidFill>
              </a:rPr>
              <a:t>MiFID</a:t>
            </a:r>
            <a:endParaRPr lang="en-US" sz="700" b="1" dirty="0" smtClean="0">
              <a:solidFill>
                <a:srgbClr val="FFFFFF"/>
              </a:solidFill>
            </a:endParaRPr>
          </a:p>
        </p:txBody>
      </p:sp>
      <p:sp>
        <p:nvSpPr>
          <p:cNvPr id="20" name="Rectangle 19"/>
          <p:cNvSpPr/>
          <p:nvPr/>
        </p:nvSpPr>
        <p:spPr>
          <a:xfrm>
            <a:off x="377672" y="2539562"/>
            <a:ext cx="596346" cy="246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00" b="1" dirty="0" smtClean="0">
                <a:solidFill>
                  <a:srgbClr val="FFFFFF"/>
                </a:solidFill>
              </a:rPr>
              <a:t>Basel II</a:t>
            </a:r>
          </a:p>
        </p:txBody>
      </p:sp>
      <p:sp>
        <p:nvSpPr>
          <p:cNvPr id="21" name="Rectangle 20"/>
          <p:cNvSpPr/>
          <p:nvPr/>
        </p:nvSpPr>
        <p:spPr>
          <a:xfrm>
            <a:off x="2454346" y="2550151"/>
            <a:ext cx="1269584" cy="246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00" b="1" dirty="0" smtClean="0">
                <a:solidFill>
                  <a:srgbClr val="FFFFFF"/>
                </a:solidFill>
              </a:rPr>
              <a:t>Basel II Market Risk</a:t>
            </a:r>
          </a:p>
          <a:p>
            <a:pPr algn="ctr"/>
            <a:r>
              <a:rPr lang="en-US" sz="700" b="1" dirty="0" smtClean="0">
                <a:solidFill>
                  <a:srgbClr val="FFFFFF"/>
                </a:solidFill>
              </a:rPr>
              <a:t>Amendment (MRA)</a:t>
            </a:r>
          </a:p>
        </p:txBody>
      </p:sp>
      <p:sp>
        <p:nvSpPr>
          <p:cNvPr id="22" name="Rectangle 21"/>
          <p:cNvSpPr/>
          <p:nvPr/>
        </p:nvSpPr>
        <p:spPr>
          <a:xfrm>
            <a:off x="2440700" y="2196339"/>
            <a:ext cx="1427357" cy="246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00" b="1" dirty="0" smtClean="0">
                <a:solidFill>
                  <a:srgbClr val="FFFFFF"/>
                </a:solidFill>
              </a:rPr>
              <a:t>EU OTC Derivatives</a:t>
            </a:r>
          </a:p>
          <a:p>
            <a:pPr algn="ctr"/>
            <a:r>
              <a:rPr lang="en-US" sz="700" b="1" dirty="0" smtClean="0">
                <a:solidFill>
                  <a:srgbClr val="FFFFFF"/>
                </a:solidFill>
              </a:rPr>
              <a:t>Regulation</a:t>
            </a:r>
          </a:p>
        </p:txBody>
      </p:sp>
      <p:sp>
        <p:nvSpPr>
          <p:cNvPr id="23" name="Rectangle 22"/>
          <p:cNvSpPr/>
          <p:nvPr/>
        </p:nvSpPr>
        <p:spPr>
          <a:xfrm>
            <a:off x="3983643" y="1206450"/>
            <a:ext cx="731485" cy="246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00" b="1" dirty="0" smtClean="0">
                <a:solidFill>
                  <a:srgbClr val="FFFFFF"/>
                </a:solidFill>
              </a:rPr>
              <a:t>IFRS / IAS</a:t>
            </a:r>
          </a:p>
          <a:p>
            <a:pPr algn="ctr"/>
            <a:r>
              <a:rPr lang="en-US" sz="700" b="1" dirty="0" smtClean="0">
                <a:solidFill>
                  <a:srgbClr val="FFFFFF"/>
                </a:solidFill>
              </a:rPr>
              <a:t>32, 9, 19</a:t>
            </a:r>
          </a:p>
        </p:txBody>
      </p:sp>
      <p:sp>
        <p:nvSpPr>
          <p:cNvPr id="25" name="Rectangle 24"/>
          <p:cNvSpPr/>
          <p:nvPr/>
        </p:nvSpPr>
        <p:spPr>
          <a:xfrm>
            <a:off x="2454346" y="4152972"/>
            <a:ext cx="1242990" cy="246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00" b="1" dirty="0" smtClean="0">
                <a:solidFill>
                  <a:srgbClr val="FFFFFF"/>
                </a:solidFill>
              </a:rPr>
              <a:t>US Market Risk Rule</a:t>
            </a:r>
          </a:p>
        </p:txBody>
      </p:sp>
      <p:sp>
        <p:nvSpPr>
          <p:cNvPr id="26" name="Rectangle 25"/>
          <p:cNvSpPr/>
          <p:nvPr/>
        </p:nvSpPr>
        <p:spPr>
          <a:xfrm>
            <a:off x="3981818" y="4796604"/>
            <a:ext cx="1164922" cy="246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00" b="1" dirty="0" smtClean="0">
                <a:solidFill>
                  <a:srgbClr val="FFFFFF"/>
                </a:solidFill>
              </a:rPr>
              <a:t>Basel III</a:t>
            </a:r>
          </a:p>
        </p:txBody>
      </p:sp>
      <p:sp>
        <p:nvSpPr>
          <p:cNvPr id="27" name="Rectangle 26"/>
          <p:cNvSpPr/>
          <p:nvPr/>
        </p:nvSpPr>
        <p:spPr>
          <a:xfrm>
            <a:off x="3983149" y="5052884"/>
            <a:ext cx="1164922" cy="246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00" b="1" dirty="0" smtClean="0">
                <a:solidFill>
                  <a:srgbClr val="FFFFFF"/>
                </a:solidFill>
              </a:rPr>
              <a:t>Capital Quality</a:t>
            </a:r>
          </a:p>
        </p:txBody>
      </p:sp>
      <p:sp>
        <p:nvSpPr>
          <p:cNvPr id="28" name="Rectangle 27"/>
          <p:cNvSpPr/>
          <p:nvPr/>
        </p:nvSpPr>
        <p:spPr>
          <a:xfrm>
            <a:off x="3984480" y="5309283"/>
            <a:ext cx="1162260" cy="246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00" b="1" dirty="0" smtClean="0">
                <a:solidFill>
                  <a:srgbClr val="FFFFFF"/>
                </a:solidFill>
              </a:rPr>
              <a:t>Liquidity Standards</a:t>
            </a:r>
          </a:p>
        </p:txBody>
      </p:sp>
      <p:sp>
        <p:nvSpPr>
          <p:cNvPr id="29" name="Rectangle 28"/>
          <p:cNvSpPr/>
          <p:nvPr/>
        </p:nvSpPr>
        <p:spPr>
          <a:xfrm>
            <a:off x="3981817" y="5565549"/>
            <a:ext cx="1167447" cy="246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00" b="1" dirty="0" smtClean="0">
                <a:solidFill>
                  <a:srgbClr val="FFFFFF"/>
                </a:solidFill>
              </a:rPr>
              <a:t>Leverage Ratio</a:t>
            </a:r>
          </a:p>
        </p:txBody>
      </p:sp>
      <p:sp>
        <p:nvSpPr>
          <p:cNvPr id="30" name="Rectangle 29"/>
          <p:cNvSpPr/>
          <p:nvPr/>
        </p:nvSpPr>
        <p:spPr>
          <a:xfrm>
            <a:off x="3983148" y="5829263"/>
            <a:ext cx="1166115" cy="246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00" b="1" dirty="0" smtClean="0">
                <a:solidFill>
                  <a:srgbClr val="FFFFFF"/>
                </a:solidFill>
              </a:rPr>
              <a:t>Risk Coverage</a:t>
            </a:r>
          </a:p>
        </p:txBody>
      </p:sp>
      <p:sp>
        <p:nvSpPr>
          <p:cNvPr id="31" name="Rectangle 30"/>
          <p:cNvSpPr/>
          <p:nvPr/>
        </p:nvSpPr>
        <p:spPr>
          <a:xfrm>
            <a:off x="3983148" y="6094954"/>
            <a:ext cx="1166115" cy="246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00" b="1" dirty="0" smtClean="0">
                <a:solidFill>
                  <a:srgbClr val="FFFFFF"/>
                </a:solidFill>
              </a:rPr>
              <a:t>Counter-Cyclical</a:t>
            </a:r>
          </a:p>
          <a:p>
            <a:pPr algn="ctr"/>
            <a:r>
              <a:rPr lang="en-US" sz="700" b="1" dirty="0" smtClean="0">
                <a:solidFill>
                  <a:srgbClr val="FFFFFF"/>
                </a:solidFill>
              </a:rPr>
              <a:t>Measures</a:t>
            </a:r>
          </a:p>
        </p:txBody>
      </p:sp>
      <p:sp>
        <p:nvSpPr>
          <p:cNvPr id="33" name="Rectangle 32"/>
          <p:cNvSpPr/>
          <p:nvPr/>
        </p:nvSpPr>
        <p:spPr>
          <a:xfrm>
            <a:off x="465149" y="4152972"/>
            <a:ext cx="596346" cy="246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00" b="1" dirty="0" smtClean="0">
                <a:solidFill>
                  <a:srgbClr val="FFFFFF"/>
                </a:solidFill>
              </a:rPr>
              <a:t>JSOX</a:t>
            </a:r>
          </a:p>
        </p:txBody>
      </p:sp>
      <p:cxnSp>
        <p:nvCxnSpPr>
          <p:cNvPr id="35" name="Straight Connector 34"/>
          <p:cNvCxnSpPr/>
          <p:nvPr/>
        </p:nvCxnSpPr>
        <p:spPr>
          <a:xfrm>
            <a:off x="954157" y="3493045"/>
            <a:ext cx="0" cy="659927"/>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44164" y="2788691"/>
            <a:ext cx="0" cy="368432"/>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033667" y="2442830"/>
            <a:ext cx="0" cy="714293"/>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246870" y="2796642"/>
            <a:ext cx="0" cy="364474"/>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947886" y="2935816"/>
            <a:ext cx="0" cy="225300"/>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3981021" y="2935816"/>
            <a:ext cx="2622" cy="226631"/>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4035484" y="3495707"/>
            <a:ext cx="1" cy="204071"/>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035484" y="3699778"/>
            <a:ext cx="3978807" cy="0"/>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14025" y="3491714"/>
            <a:ext cx="0" cy="208064"/>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528480" y="3604362"/>
            <a:ext cx="1622101" cy="0"/>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4157896" y="3495707"/>
            <a:ext cx="0" cy="108655"/>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2576232" y="2935816"/>
            <a:ext cx="0" cy="222638"/>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576232" y="2935816"/>
            <a:ext cx="1371654" cy="0"/>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623923" y="3493049"/>
            <a:ext cx="0" cy="658596"/>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767010" y="3813733"/>
            <a:ext cx="1076088" cy="246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00" b="1" dirty="0" smtClean="0">
                <a:solidFill>
                  <a:srgbClr val="FFFFFF"/>
                </a:solidFill>
              </a:rPr>
              <a:t>Dodd-Frank Act</a:t>
            </a:r>
          </a:p>
        </p:txBody>
      </p:sp>
      <p:cxnSp>
        <p:nvCxnSpPr>
          <p:cNvPr id="61" name="Straight Connector 60"/>
          <p:cNvCxnSpPr/>
          <p:nvPr/>
        </p:nvCxnSpPr>
        <p:spPr>
          <a:xfrm>
            <a:off x="2523878" y="3494376"/>
            <a:ext cx="0" cy="109986"/>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792764" y="2442830"/>
            <a:ext cx="0" cy="492986"/>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924856" y="3699778"/>
            <a:ext cx="0" cy="1096826"/>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endCxn id="24" idx="0"/>
          </p:cNvCxnSpPr>
          <p:nvPr/>
        </p:nvCxnSpPr>
        <p:spPr>
          <a:xfrm>
            <a:off x="3305054" y="3604362"/>
            <a:ext cx="0" cy="209371"/>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983643" y="2935816"/>
            <a:ext cx="1841130" cy="0"/>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141235" y="1757741"/>
            <a:ext cx="1" cy="1178075"/>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1154238" y="4151637"/>
            <a:ext cx="1076088" cy="246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00" b="1" dirty="0" smtClean="0">
                <a:solidFill>
                  <a:srgbClr val="FFFFFF"/>
                </a:solidFill>
              </a:rPr>
              <a:t>Basel II Pillar</a:t>
            </a:r>
          </a:p>
          <a:p>
            <a:pPr algn="ctr"/>
            <a:r>
              <a:rPr lang="en-US" sz="700" b="1" dirty="0" smtClean="0">
                <a:solidFill>
                  <a:srgbClr val="FFFFFF"/>
                </a:solidFill>
              </a:rPr>
              <a:t>Enhancements</a:t>
            </a:r>
          </a:p>
        </p:txBody>
      </p:sp>
      <p:cxnSp>
        <p:nvCxnSpPr>
          <p:cNvPr id="99" name="Straight Connector 98"/>
          <p:cNvCxnSpPr/>
          <p:nvPr/>
        </p:nvCxnSpPr>
        <p:spPr>
          <a:xfrm>
            <a:off x="1778117" y="3493720"/>
            <a:ext cx="0" cy="657917"/>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02" name="Isosceles Triangle 101"/>
          <p:cNvSpPr/>
          <p:nvPr/>
        </p:nvSpPr>
        <p:spPr>
          <a:xfrm>
            <a:off x="546411" y="3495707"/>
            <a:ext cx="161255" cy="10865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solidFill>
                <a:srgbClr val="FFFFFF"/>
              </a:solidFill>
            </a:endParaRPr>
          </a:p>
        </p:txBody>
      </p:sp>
      <p:sp>
        <p:nvSpPr>
          <p:cNvPr id="103" name="Isosceles Triangle 102"/>
          <p:cNvSpPr/>
          <p:nvPr/>
        </p:nvSpPr>
        <p:spPr>
          <a:xfrm>
            <a:off x="1093299" y="3495707"/>
            <a:ext cx="161255" cy="108655"/>
          </a:xfrm>
          <a:prstGeom prst="triangle">
            <a:avLst/>
          </a:prstGeom>
          <a:solidFill>
            <a:schemeClr val="accent6"/>
          </a:solid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solidFill>
                <a:srgbClr val="FFFFFF"/>
              </a:solidFill>
            </a:endParaRPr>
          </a:p>
        </p:txBody>
      </p:sp>
      <p:sp>
        <p:nvSpPr>
          <p:cNvPr id="104" name="TextBox 103"/>
          <p:cNvSpPr txBox="1"/>
          <p:nvPr/>
        </p:nvSpPr>
        <p:spPr bwMode="auto">
          <a:xfrm>
            <a:off x="270364" y="3548705"/>
            <a:ext cx="648026" cy="31010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algn="ctr">
              <a:spcAft>
                <a:spcPts val="0"/>
              </a:spcAft>
              <a:buClr>
                <a:srgbClr val="30468F"/>
              </a:buClr>
            </a:pPr>
            <a:r>
              <a:rPr lang="en-US" sz="800" dirty="0" smtClean="0">
                <a:solidFill>
                  <a:srgbClr val="000000"/>
                </a:solidFill>
                <a:latin typeface="Verdana"/>
              </a:rPr>
              <a:t>Sub-Prime</a:t>
            </a:r>
          </a:p>
          <a:p>
            <a:pPr algn="ctr">
              <a:spcAft>
                <a:spcPts val="0"/>
              </a:spcAft>
              <a:buClr>
                <a:srgbClr val="30468F"/>
              </a:buClr>
            </a:pPr>
            <a:r>
              <a:rPr lang="en-US" sz="800" dirty="0" smtClean="0">
                <a:solidFill>
                  <a:srgbClr val="000000"/>
                </a:solidFill>
                <a:latin typeface="Verdana"/>
              </a:rPr>
              <a:t>Crisis</a:t>
            </a:r>
          </a:p>
        </p:txBody>
      </p:sp>
      <p:sp>
        <p:nvSpPr>
          <p:cNvPr id="106" name="TextBox 105"/>
          <p:cNvSpPr txBox="1"/>
          <p:nvPr/>
        </p:nvSpPr>
        <p:spPr bwMode="auto">
          <a:xfrm>
            <a:off x="902459" y="3548705"/>
            <a:ext cx="648026" cy="31010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noAutofit/>
          </a:bodyPr>
          <a:lstStyle/>
          <a:p>
            <a:pPr algn="ctr">
              <a:spcAft>
                <a:spcPts val="0"/>
              </a:spcAft>
              <a:buClr>
                <a:srgbClr val="30468F"/>
              </a:buClr>
            </a:pPr>
            <a:r>
              <a:rPr lang="en-US" sz="800" dirty="0" smtClean="0">
                <a:solidFill>
                  <a:srgbClr val="000000"/>
                </a:solidFill>
                <a:latin typeface="Verdana"/>
              </a:rPr>
              <a:t>Financial</a:t>
            </a:r>
          </a:p>
          <a:p>
            <a:pPr algn="ctr">
              <a:spcAft>
                <a:spcPts val="0"/>
              </a:spcAft>
              <a:buClr>
                <a:srgbClr val="30468F"/>
              </a:buClr>
            </a:pPr>
            <a:r>
              <a:rPr lang="en-US" sz="800" dirty="0" smtClean="0">
                <a:solidFill>
                  <a:srgbClr val="000000"/>
                </a:solidFill>
                <a:latin typeface="Verdana"/>
              </a:rPr>
              <a:t>Crisis</a:t>
            </a:r>
          </a:p>
        </p:txBody>
      </p:sp>
      <p:sp>
        <p:nvSpPr>
          <p:cNvPr id="109" name="Title 3"/>
          <p:cNvSpPr>
            <a:spLocks noGrp="1"/>
          </p:cNvSpPr>
          <p:nvPr>
            <p:ph type="title"/>
          </p:nvPr>
        </p:nvSpPr>
        <p:spPr>
          <a:xfrm>
            <a:off x="228600" y="152400"/>
            <a:ext cx="8001000" cy="685800"/>
          </a:xfrm>
        </p:spPr>
        <p:txBody>
          <a:bodyPr/>
          <a:lstStyle/>
          <a:p>
            <a:r>
              <a:rPr lang="en-US" dirty="0" smtClean="0"/>
              <a:t>Formidable Regulatory Change</a:t>
            </a:r>
            <a:endParaRPr lang="en-US" dirty="0"/>
          </a:p>
        </p:txBody>
      </p:sp>
      <p:sp>
        <p:nvSpPr>
          <p:cNvPr id="114" name="Rectangle 113"/>
          <p:cNvSpPr/>
          <p:nvPr/>
        </p:nvSpPr>
        <p:spPr>
          <a:xfrm>
            <a:off x="5460462" y="1821066"/>
            <a:ext cx="1054944" cy="246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00" b="1" dirty="0" smtClean="0">
                <a:solidFill>
                  <a:srgbClr val="FFFFFF"/>
                </a:solidFill>
              </a:rPr>
              <a:t>Collateral Dispute</a:t>
            </a:r>
          </a:p>
          <a:p>
            <a:pPr algn="ctr"/>
            <a:r>
              <a:rPr lang="en-US" sz="700" b="1" dirty="0" smtClean="0">
                <a:solidFill>
                  <a:srgbClr val="FFFFFF"/>
                </a:solidFill>
              </a:rPr>
              <a:t>Reporting (EU)</a:t>
            </a:r>
          </a:p>
        </p:txBody>
      </p:sp>
      <p:sp>
        <p:nvSpPr>
          <p:cNvPr id="115" name="Rectangle 114"/>
          <p:cNvSpPr/>
          <p:nvPr/>
        </p:nvSpPr>
        <p:spPr>
          <a:xfrm>
            <a:off x="4213588" y="1821066"/>
            <a:ext cx="1223190" cy="246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00" b="1" dirty="0" smtClean="0">
                <a:solidFill>
                  <a:srgbClr val="FFFFFF"/>
                </a:solidFill>
              </a:rPr>
              <a:t>CFTC Collateral </a:t>
            </a:r>
          </a:p>
          <a:p>
            <a:pPr algn="ctr"/>
            <a:r>
              <a:rPr lang="en-US" sz="700" b="1" dirty="0" smtClean="0">
                <a:solidFill>
                  <a:srgbClr val="FFFFFF"/>
                </a:solidFill>
              </a:rPr>
              <a:t>Dispute Reporting</a:t>
            </a:r>
          </a:p>
        </p:txBody>
      </p:sp>
      <p:sp>
        <p:nvSpPr>
          <p:cNvPr id="116" name="Rectangle 115"/>
          <p:cNvSpPr/>
          <p:nvPr/>
        </p:nvSpPr>
        <p:spPr>
          <a:xfrm>
            <a:off x="5232843" y="4161163"/>
            <a:ext cx="729506" cy="246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00" b="1" dirty="0" smtClean="0">
                <a:solidFill>
                  <a:srgbClr val="FFFFFF"/>
                </a:solidFill>
              </a:rPr>
              <a:t>LCR (EU)</a:t>
            </a:r>
          </a:p>
        </p:txBody>
      </p:sp>
      <p:sp>
        <p:nvSpPr>
          <p:cNvPr id="117" name="Rectangle 116"/>
          <p:cNvSpPr/>
          <p:nvPr/>
        </p:nvSpPr>
        <p:spPr>
          <a:xfrm>
            <a:off x="7089980" y="4151786"/>
            <a:ext cx="729506" cy="246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00" b="1" dirty="0" smtClean="0">
                <a:solidFill>
                  <a:srgbClr val="FFFFFF"/>
                </a:solidFill>
              </a:rPr>
              <a:t>NSFR (EU)</a:t>
            </a:r>
          </a:p>
        </p:txBody>
      </p:sp>
      <p:sp>
        <p:nvSpPr>
          <p:cNvPr id="118" name="Rectangle 117"/>
          <p:cNvSpPr/>
          <p:nvPr/>
        </p:nvSpPr>
        <p:spPr>
          <a:xfrm>
            <a:off x="5228825" y="4424153"/>
            <a:ext cx="729506" cy="246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00" b="1" dirty="0" smtClean="0">
                <a:solidFill>
                  <a:srgbClr val="FFFFFF"/>
                </a:solidFill>
              </a:rPr>
              <a:t>LCR (US)</a:t>
            </a:r>
          </a:p>
        </p:txBody>
      </p:sp>
      <p:sp>
        <p:nvSpPr>
          <p:cNvPr id="119" name="Rectangle 118"/>
          <p:cNvSpPr/>
          <p:nvPr/>
        </p:nvSpPr>
        <p:spPr>
          <a:xfrm>
            <a:off x="7090433" y="4413837"/>
            <a:ext cx="729506" cy="246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00" b="1" dirty="0" smtClean="0">
                <a:solidFill>
                  <a:srgbClr val="FFFFFF"/>
                </a:solidFill>
              </a:rPr>
              <a:t>NSFR (US)</a:t>
            </a:r>
          </a:p>
        </p:txBody>
      </p:sp>
      <p:sp>
        <p:nvSpPr>
          <p:cNvPr id="120" name="Rectangle 119"/>
          <p:cNvSpPr/>
          <p:nvPr/>
        </p:nvSpPr>
        <p:spPr>
          <a:xfrm>
            <a:off x="4074381" y="3813733"/>
            <a:ext cx="675828" cy="246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00" b="1" dirty="0" smtClean="0">
                <a:solidFill>
                  <a:srgbClr val="FFFFFF"/>
                </a:solidFill>
              </a:rPr>
              <a:t>IM on </a:t>
            </a:r>
          </a:p>
          <a:p>
            <a:pPr algn="ctr"/>
            <a:r>
              <a:rPr lang="en-US" sz="700" b="1" dirty="0" smtClean="0">
                <a:solidFill>
                  <a:srgbClr val="FFFFFF"/>
                </a:solidFill>
              </a:rPr>
              <a:t>Cleared OTC</a:t>
            </a:r>
          </a:p>
        </p:txBody>
      </p:sp>
      <p:sp>
        <p:nvSpPr>
          <p:cNvPr id="121" name="Rectangle 120"/>
          <p:cNvSpPr/>
          <p:nvPr/>
        </p:nvSpPr>
        <p:spPr>
          <a:xfrm>
            <a:off x="5301444" y="3804784"/>
            <a:ext cx="716226" cy="246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00" b="1" dirty="0" smtClean="0">
                <a:solidFill>
                  <a:srgbClr val="FFFFFF"/>
                </a:solidFill>
              </a:rPr>
              <a:t>IM on </a:t>
            </a:r>
          </a:p>
          <a:p>
            <a:pPr algn="ctr"/>
            <a:r>
              <a:rPr lang="en-US" sz="700" b="1" dirty="0" smtClean="0">
                <a:solidFill>
                  <a:srgbClr val="FFFFFF"/>
                </a:solidFill>
              </a:rPr>
              <a:t>Bilateral OTC</a:t>
            </a:r>
          </a:p>
        </p:txBody>
      </p:sp>
      <p:sp>
        <p:nvSpPr>
          <p:cNvPr id="69" name="Rectangle 68"/>
          <p:cNvSpPr/>
          <p:nvPr/>
        </p:nvSpPr>
        <p:spPr>
          <a:xfrm>
            <a:off x="3984280" y="4176592"/>
            <a:ext cx="668187" cy="252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00" b="1" dirty="0" smtClean="0">
                <a:solidFill>
                  <a:srgbClr val="FFFFFF"/>
                </a:solidFill>
              </a:rPr>
              <a:t>Mandatory</a:t>
            </a:r>
          </a:p>
          <a:p>
            <a:pPr algn="ctr"/>
            <a:r>
              <a:rPr lang="en-US" sz="700" b="1" dirty="0" smtClean="0">
                <a:solidFill>
                  <a:srgbClr val="FFFFFF"/>
                </a:solidFill>
              </a:rPr>
              <a:t>CVA</a:t>
            </a:r>
          </a:p>
        </p:txBody>
      </p:sp>
      <p:cxnSp>
        <p:nvCxnSpPr>
          <p:cNvPr id="71" name="Straight Connector 70"/>
          <p:cNvCxnSpPr>
            <a:endCxn id="79" idx="1"/>
          </p:cNvCxnSpPr>
          <p:nvPr/>
        </p:nvCxnSpPr>
        <p:spPr>
          <a:xfrm flipH="1">
            <a:off x="3982946" y="3499029"/>
            <a:ext cx="1534" cy="1079506"/>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3982946" y="4452157"/>
            <a:ext cx="668187" cy="252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00" b="1" dirty="0" smtClean="0">
                <a:solidFill>
                  <a:srgbClr val="FFFFFF"/>
                </a:solidFill>
              </a:rPr>
              <a:t>Wrong</a:t>
            </a:r>
          </a:p>
          <a:p>
            <a:pPr algn="ctr"/>
            <a:r>
              <a:rPr lang="en-US" sz="700" b="1" dirty="0" smtClean="0">
                <a:solidFill>
                  <a:srgbClr val="FFFFFF"/>
                </a:solidFill>
              </a:rPr>
              <a:t>Way Risk</a:t>
            </a:r>
          </a:p>
        </p:txBody>
      </p:sp>
      <p:sp>
        <p:nvSpPr>
          <p:cNvPr id="80" name="Rectangle 79"/>
          <p:cNvSpPr/>
          <p:nvPr/>
        </p:nvSpPr>
        <p:spPr>
          <a:xfrm>
            <a:off x="4802881" y="2607253"/>
            <a:ext cx="972686" cy="246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00" b="1" dirty="0" smtClean="0">
                <a:solidFill>
                  <a:srgbClr val="FFFFFF"/>
                </a:solidFill>
              </a:rPr>
              <a:t>EU Financial</a:t>
            </a:r>
          </a:p>
          <a:p>
            <a:pPr algn="ctr"/>
            <a:r>
              <a:rPr lang="en-US" sz="700" b="1" dirty="0" smtClean="0">
                <a:solidFill>
                  <a:srgbClr val="FFFFFF"/>
                </a:solidFill>
              </a:rPr>
              <a:t>Transaction Tax</a:t>
            </a:r>
          </a:p>
        </p:txBody>
      </p:sp>
      <p:cxnSp>
        <p:nvCxnSpPr>
          <p:cNvPr id="82" name="Straight Connector 81"/>
          <p:cNvCxnSpPr/>
          <p:nvPr/>
        </p:nvCxnSpPr>
        <p:spPr>
          <a:xfrm>
            <a:off x="4939843" y="2853744"/>
            <a:ext cx="0" cy="307372"/>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5232843" y="3491714"/>
            <a:ext cx="1204" cy="792695"/>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7085242" y="3490849"/>
            <a:ext cx="1" cy="662123"/>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5303903" y="3499029"/>
            <a:ext cx="1" cy="98713"/>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303903" y="3595746"/>
            <a:ext cx="2407586" cy="0"/>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5579180" y="3597742"/>
            <a:ext cx="2" cy="207042"/>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7709479" y="3498531"/>
            <a:ext cx="1" cy="98713"/>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412582" y="2405217"/>
            <a:ext cx="0" cy="757230"/>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4310938" y="2281971"/>
            <a:ext cx="1353882" cy="1232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00" b="1" dirty="0" smtClean="0">
                <a:solidFill>
                  <a:srgbClr val="FFFFFF"/>
                </a:solidFill>
              </a:rPr>
              <a:t>EMIR Reporting IRD/CRD</a:t>
            </a:r>
          </a:p>
        </p:txBody>
      </p:sp>
      <p:sp>
        <p:nvSpPr>
          <p:cNvPr id="107" name="Rectangle 106"/>
          <p:cNvSpPr/>
          <p:nvPr/>
        </p:nvSpPr>
        <p:spPr>
          <a:xfrm>
            <a:off x="4314658" y="2144445"/>
            <a:ext cx="1353882" cy="1232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sz="700" b="1" dirty="0" smtClean="0">
                <a:solidFill>
                  <a:srgbClr val="FFFFFF"/>
                </a:solidFill>
              </a:rPr>
              <a:t>EMIR Portfolio Recon.</a:t>
            </a:r>
          </a:p>
        </p:txBody>
      </p:sp>
      <p:sp>
        <p:nvSpPr>
          <p:cNvPr id="110" name="Rectangle 109"/>
          <p:cNvSpPr/>
          <p:nvPr/>
        </p:nvSpPr>
        <p:spPr>
          <a:xfrm>
            <a:off x="4478206" y="2426937"/>
            <a:ext cx="1353882" cy="1232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00" b="1" dirty="0" smtClean="0">
                <a:solidFill>
                  <a:srgbClr val="FFFFFF"/>
                </a:solidFill>
              </a:rPr>
              <a:t>EMIR Mandatory Clearing</a:t>
            </a:r>
          </a:p>
        </p:txBody>
      </p:sp>
      <p:cxnSp>
        <p:nvCxnSpPr>
          <p:cNvPr id="111" name="Straight Connector 110"/>
          <p:cNvCxnSpPr/>
          <p:nvPr/>
        </p:nvCxnSpPr>
        <p:spPr>
          <a:xfrm>
            <a:off x="4600287" y="2539562"/>
            <a:ext cx="0" cy="617561"/>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4910107" y="3047135"/>
            <a:ext cx="0" cy="109988"/>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4600287" y="3044751"/>
            <a:ext cx="302386" cy="0"/>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5936762" y="2282536"/>
            <a:ext cx="1694261" cy="246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00" b="1" dirty="0" smtClean="0">
                <a:solidFill>
                  <a:srgbClr val="FFFFFF"/>
                </a:solidFill>
              </a:rPr>
              <a:t>FSB Shadow Banking</a:t>
            </a:r>
          </a:p>
        </p:txBody>
      </p:sp>
      <p:cxnSp>
        <p:nvCxnSpPr>
          <p:cNvPr id="124" name="Straight Connector 123"/>
          <p:cNvCxnSpPr/>
          <p:nvPr/>
        </p:nvCxnSpPr>
        <p:spPr>
          <a:xfrm>
            <a:off x="4276192" y="3491714"/>
            <a:ext cx="0" cy="331294"/>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115" idx="1"/>
          </p:cNvCxnSpPr>
          <p:nvPr/>
        </p:nvCxnSpPr>
        <p:spPr>
          <a:xfrm flipH="1">
            <a:off x="4212722" y="1944312"/>
            <a:ext cx="866" cy="1208895"/>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5824773" y="2935816"/>
            <a:ext cx="245" cy="214711"/>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478206" y="2981423"/>
            <a:ext cx="2914576" cy="0"/>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477307" y="2987400"/>
            <a:ext cx="0" cy="175047"/>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392782" y="2992800"/>
            <a:ext cx="0" cy="175047"/>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5937205" y="2529027"/>
            <a:ext cx="0" cy="451058"/>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6118494" y="2613293"/>
            <a:ext cx="1771176" cy="246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00" b="1" dirty="0" smtClean="0">
                <a:solidFill>
                  <a:srgbClr val="FFFFFF"/>
                </a:solidFill>
              </a:rPr>
              <a:t>SIFI &amp; G-SIB capital requirements</a:t>
            </a:r>
          </a:p>
        </p:txBody>
      </p:sp>
      <p:cxnSp>
        <p:nvCxnSpPr>
          <p:cNvPr id="52" name="Straight Connector 51"/>
          <p:cNvCxnSpPr/>
          <p:nvPr/>
        </p:nvCxnSpPr>
        <p:spPr>
          <a:xfrm flipV="1">
            <a:off x="5849425" y="3050486"/>
            <a:ext cx="1217335" cy="2"/>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066760" y="3050486"/>
            <a:ext cx="0" cy="107356"/>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849425" y="3049890"/>
            <a:ext cx="0" cy="107356"/>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6118494" y="2826537"/>
            <a:ext cx="0" cy="225529"/>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4145568" y="1511250"/>
            <a:ext cx="1383963" cy="246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700" b="1" dirty="0" smtClean="0">
                <a:solidFill>
                  <a:srgbClr val="FFFFFF"/>
                </a:solidFill>
              </a:rPr>
              <a:t>Daily Maximum Intraday </a:t>
            </a:r>
          </a:p>
          <a:p>
            <a:pPr algn="ctr"/>
            <a:r>
              <a:rPr lang="en-US" sz="700" b="1" dirty="0" smtClean="0">
                <a:solidFill>
                  <a:srgbClr val="FFFFFF"/>
                </a:solidFill>
              </a:rPr>
              <a:t>Liquidity Usage</a:t>
            </a:r>
          </a:p>
        </p:txBody>
      </p:sp>
      <p:cxnSp>
        <p:nvCxnSpPr>
          <p:cNvPr id="128" name="Straight Connector 127"/>
          <p:cNvCxnSpPr/>
          <p:nvPr/>
        </p:nvCxnSpPr>
        <p:spPr>
          <a:xfrm>
            <a:off x="4065034" y="1452941"/>
            <a:ext cx="1" cy="1482875"/>
          </a:xfrm>
          <a:prstGeom prst="line">
            <a:avLst/>
          </a:prstGeom>
          <a:ln w="635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bwMode="auto">
          <a:xfrm>
            <a:off x="202605" y="5145710"/>
            <a:ext cx="3384540" cy="1195736"/>
          </a:xfrm>
          <a:prstGeom prst="rect">
            <a:avLst/>
          </a:prstGeom>
          <a:noFill/>
          <a:ln w="9525">
            <a:solidFill>
              <a:schemeClr val="accent1"/>
            </a:solidFill>
            <a:miter lim="800000"/>
            <a:headEnd/>
            <a:tailEnd/>
          </a:ln>
        </p:spPr>
        <p:txBody>
          <a:bodyPr vert="horz" wrap="none" lIns="91440" tIns="45720" rIns="91440" bIns="45720" numCol="1" rtlCol="0" anchor="t" anchorCtr="0" compatLnSpc="1">
            <a:prstTxWarp prst="textNoShape">
              <a:avLst/>
            </a:prstTxWarp>
            <a:noAutofit/>
          </a:bodyPr>
          <a:lstStyle/>
          <a:p>
            <a:pPr>
              <a:spcAft>
                <a:spcPts val="300"/>
              </a:spcAft>
              <a:buClr>
                <a:srgbClr val="30468F"/>
              </a:buClr>
            </a:pPr>
            <a:r>
              <a:rPr lang="en-GB" sz="1000" dirty="0">
                <a:solidFill>
                  <a:srgbClr val="000000"/>
                </a:solidFill>
                <a:latin typeface="Verdana"/>
              </a:rPr>
              <a:t>G-SIB – Global Systemically Important Bank</a:t>
            </a:r>
          </a:p>
          <a:p>
            <a:pPr>
              <a:spcAft>
                <a:spcPts val="300"/>
              </a:spcAft>
              <a:buClr>
                <a:srgbClr val="30468F"/>
              </a:buClr>
            </a:pPr>
            <a:r>
              <a:rPr lang="en-GB" sz="1000" dirty="0" smtClean="0">
                <a:solidFill>
                  <a:srgbClr val="000000"/>
                </a:solidFill>
                <a:latin typeface="Verdana"/>
              </a:rPr>
              <a:t>IM – Initial Margin</a:t>
            </a:r>
          </a:p>
          <a:p>
            <a:pPr>
              <a:spcAft>
                <a:spcPts val="300"/>
              </a:spcAft>
              <a:buClr>
                <a:srgbClr val="30468F"/>
              </a:buClr>
            </a:pPr>
            <a:r>
              <a:rPr lang="en-GB" sz="1000" dirty="0">
                <a:solidFill>
                  <a:srgbClr val="000000"/>
                </a:solidFill>
                <a:latin typeface="Verdana"/>
              </a:rPr>
              <a:t>LAB – Liquid Asset Buffer</a:t>
            </a:r>
          </a:p>
          <a:p>
            <a:pPr>
              <a:spcAft>
                <a:spcPts val="300"/>
              </a:spcAft>
              <a:buClr>
                <a:srgbClr val="30468F"/>
              </a:buClr>
            </a:pPr>
            <a:r>
              <a:rPr lang="en-GB" sz="1000" dirty="0">
                <a:solidFill>
                  <a:srgbClr val="000000"/>
                </a:solidFill>
                <a:latin typeface="Verdana"/>
              </a:rPr>
              <a:t>LCR – Liquidity Coverage Ratio</a:t>
            </a:r>
          </a:p>
          <a:p>
            <a:pPr>
              <a:spcAft>
                <a:spcPts val="300"/>
              </a:spcAft>
              <a:buClr>
                <a:srgbClr val="30468F"/>
              </a:buClr>
            </a:pPr>
            <a:r>
              <a:rPr lang="en-GB" sz="1000" dirty="0">
                <a:solidFill>
                  <a:srgbClr val="000000"/>
                </a:solidFill>
                <a:latin typeface="Verdana"/>
              </a:rPr>
              <a:t>NSFR – Net Stable Funding Ratio</a:t>
            </a:r>
          </a:p>
          <a:p>
            <a:pPr>
              <a:spcAft>
                <a:spcPts val="300"/>
              </a:spcAft>
              <a:buClr>
                <a:srgbClr val="30468F"/>
              </a:buClr>
            </a:pPr>
            <a:r>
              <a:rPr lang="en-GB" sz="1000" dirty="0" smtClean="0">
                <a:solidFill>
                  <a:srgbClr val="000000"/>
                </a:solidFill>
                <a:latin typeface="Verdana"/>
              </a:rPr>
              <a:t>SIFI – Systemically Important Financial Institution</a:t>
            </a:r>
          </a:p>
          <a:p>
            <a:pPr>
              <a:spcAft>
                <a:spcPts val="300"/>
              </a:spcAft>
              <a:buClr>
                <a:srgbClr val="30468F"/>
              </a:buClr>
            </a:pPr>
            <a:endParaRPr lang="en-GB" sz="1000" dirty="0" err="1" smtClean="0">
              <a:solidFill>
                <a:srgbClr val="000000"/>
              </a:solidFill>
              <a:latin typeface="Verdana"/>
            </a:endParaRPr>
          </a:p>
        </p:txBody>
      </p:sp>
    </p:spTree>
    <p:extLst>
      <p:ext uri="{BB962C8B-B14F-4D97-AF65-F5344CB8AC3E}">
        <p14:creationId xmlns:p14="http://schemas.microsoft.com/office/powerpoint/2010/main" val="322800931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Dodd Frank and EMIR impact on OTC derivative markets</a:t>
            </a:r>
            <a:endParaRPr lang="en-GB" dirty="0"/>
          </a:p>
        </p:txBody>
      </p:sp>
      <p:sp>
        <p:nvSpPr>
          <p:cNvPr id="3" name="Content Placeholder 2"/>
          <p:cNvSpPr>
            <a:spLocks noGrp="1"/>
          </p:cNvSpPr>
          <p:nvPr>
            <p:ph idx="1"/>
          </p:nvPr>
        </p:nvSpPr>
        <p:spPr/>
        <p:txBody>
          <a:bodyPr/>
          <a:lstStyle/>
          <a:p>
            <a:r>
              <a:rPr lang="en-GB" dirty="0" smtClean="0"/>
              <a:t>Differing legislation but aimed at reducing risk and increasing transparency in OTC derivatives</a:t>
            </a:r>
          </a:p>
          <a:p>
            <a:r>
              <a:rPr lang="en-GB" dirty="0" smtClean="0"/>
              <a:t>5 broad thrusts of the regulation affecting OTCD,4 are substantial</a:t>
            </a:r>
          </a:p>
          <a:p>
            <a:r>
              <a:rPr lang="en-GB" dirty="0" smtClean="0"/>
              <a:t>Execution</a:t>
            </a:r>
          </a:p>
          <a:p>
            <a:r>
              <a:rPr lang="en-GB" dirty="0" smtClean="0"/>
              <a:t>Clearing via CCP’s</a:t>
            </a:r>
          </a:p>
          <a:p>
            <a:r>
              <a:rPr lang="en-GB" dirty="0" err="1" smtClean="0"/>
              <a:t>Uncleared</a:t>
            </a:r>
            <a:r>
              <a:rPr lang="en-GB" dirty="0" smtClean="0"/>
              <a:t> trades VM and IM</a:t>
            </a:r>
          </a:p>
          <a:p>
            <a:r>
              <a:rPr lang="en-GB" dirty="0" smtClean="0"/>
              <a:t>Trade repositories and reporting</a:t>
            </a:r>
          </a:p>
          <a:p>
            <a:r>
              <a:rPr lang="en-GB" dirty="0" smtClean="0"/>
              <a:t>Conduct, </a:t>
            </a:r>
            <a:r>
              <a:rPr lang="en-GB" dirty="0" err="1" smtClean="0"/>
              <a:t>portfolio,anaylsis</a:t>
            </a:r>
            <a:endParaRPr lang="en-GB" dirty="0"/>
          </a:p>
        </p:txBody>
      </p:sp>
      <p:sp>
        <p:nvSpPr>
          <p:cNvPr id="4" name="Slide Number Placeholder 3"/>
          <p:cNvSpPr>
            <a:spLocks noGrp="1"/>
          </p:cNvSpPr>
          <p:nvPr>
            <p:ph type="sldNum" sz="quarter" idx="12"/>
          </p:nvPr>
        </p:nvSpPr>
        <p:spPr/>
        <p:txBody>
          <a:bodyPr/>
          <a:lstStyle/>
          <a:p>
            <a:pPr>
              <a:defRPr/>
            </a:pPr>
            <a:fld id="{36997F3D-43D4-440E-8E6B-224B8DD9E322}" type="slidenum">
              <a:rPr lang="en-US" smtClean="0"/>
              <a:pPr>
                <a:defRPr/>
              </a:pPr>
              <a:t>5</a:t>
            </a:fld>
            <a:endParaRPr lang="en-US" dirty="0"/>
          </a:p>
        </p:txBody>
      </p:sp>
    </p:spTree>
    <p:extLst>
      <p:ext uri="{BB962C8B-B14F-4D97-AF65-F5344CB8AC3E}">
        <p14:creationId xmlns:p14="http://schemas.microsoft.com/office/powerpoint/2010/main" val="221195642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Dodd Frank OTCD main points</a:t>
            </a:r>
            <a:endParaRPr lang="en-GB" dirty="0"/>
          </a:p>
        </p:txBody>
      </p:sp>
      <p:sp>
        <p:nvSpPr>
          <p:cNvPr id="3" name="Content Placeholder 2"/>
          <p:cNvSpPr>
            <a:spLocks noGrp="1"/>
          </p:cNvSpPr>
          <p:nvPr>
            <p:ph idx="1"/>
          </p:nvPr>
        </p:nvSpPr>
        <p:spPr/>
        <p:txBody>
          <a:bodyPr/>
          <a:lstStyle/>
          <a:p>
            <a:r>
              <a:rPr lang="en-GB" smtClean="0"/>
              <a:t>‘Dodd-Frank </a:t>
            </a:r>
            <a:r>
              <a:rPr lang="en-GB" dirty="0"/>
              <a:t>can be thought of as a reaction against the worst excesses of the financial sector at the height of the housing bubble, and as a line of </a:t>
            </a:r>
            <a:r>
              <a:rPr lang="en-GB" dirty="0" smtClean="0"/>
              <a:t>defence </a:t>
            </a:r>
            <a:r>
              <a:rPr lang="en-GB" dirty="0"/>
              <a:t>against future </a:t>
            </a:r>
            <a:r>
              <a:rPr lang="en-GB"/>
              <a:t>financial </a:t>
            </a:r>
            <a:r>
              <a:rPr lang="en-GB" smtClean="0"/>
              <a:t>panics’.</a:t>
            </a:r>
            <a:r>
              <a:rPr lang="en-GB" dirty="0"/>
              <a:t> </a:t>
            </a:r>
            <a:endParaRPr lang="en-GB" dirty="0" smtClean="0"/>
          </a:p>
          <a:p>
            <a:r>
              <a:rPr lang="en-GB" dirty="0" smtClean="0"/>
              <a:t>Mainly seeks to regulate </a:t>
            </a:r>
            <a:r>
              <a:rPr lang="en-GB" dirty="0" err="1" smtClean="0"/>
              <a:t>OTCD,cleared</a:t>
            </a:r>
            <a:r>
              <a:rPr lang="en-GB" dirty="0" smtClean="0"/>
              <a:t> and </a:t>
            </a:r>
            <a:r>
              <a:rPr lang="en-GB" dirty="0" err="1" smtClean="0"/>
              <a:t>uncleared</a:t>
            </a:r>
            <a:endParaRPr lang="en-GB" dirty="0" smtClean="0"/>
          </a:p>
          <a:p>
            <a:r>
              <a:rPr lang="en-GB" dirty="0" smtClean="0"/>
              <a:t>Heavily influenced by AIG bailout, not just banking sector</a:t>
            </a:r>
          </a:p>
          <a:p>
            <a:r>
              <a:rPr lang="en-GB" dirty="0" smtClean="0"/>
              <a:t>Leans heavily on ETD </a:t>
            </a:r>
            <a:r>
              <a:rPr lang="en-GB" dirty="0" err="1" smtClean="0"/>
              <a:t>regs</a:t>
            </a:r>
            <a:r>
              <a:rPr lang="en-GB" dirty="0" smtClean="0"/>
              <a:t>, extended to OTCD</a:t>
            </a:r>
          </a:p>
          <a:p>
            <a:endParaRPr lang="en-GB" dirty="0"/>
          </a:p>
          <a:p>
            <a:endParaRPr lang="en-GB" dirty="0"/>
          </a:p>
        </p:txBody>
      </p:sp>
      <p:sp>
        <p:nvSpPr>
          <p:cNvPr id="4" name="Slide Number Placeholder 3"/>
          <p:cNvSpPr>
            <a:spLocks noGrp="1"/>
          </p:cNvSpPr>
          <p:nvPr>
            <p:ph type="sldNum" sz="quarter" idx="12"/>
          </p:nvPr>
        </p:nvSpPr>
        <p:spPr/>
        <p:txBody>
          <a:bodyPr/>
          <a:lstStyle/>
          <a:p>
            <a:pPr>
              <a:defRPr/>
            </a:pPr>
            <a:fld id="{36997F3D-43D4-440E-8E6B-224B8DD9E322}" type="slidenum">
              <a:rPr lang="en-US" smtClean="0"/>
              <a:pPr>
                <a:defRPr/>
              </a:pPr>
              <a:t>6</a:t>
            </a:fld>
            <a:endParaRPr lang="en-US" dirty="0"/>
          </a:p>
        </p:txBody>
      </p:sp>
    </p:spTree>
    <p:extLst>
      <p:ext uri="{BB962C8B-B14F-4D97-AF65-F5344CB8AC3E}">
        <p14:creationId xmlns:p14="http://schemas.microsoft.com/office/powerpoint/2010/main" val="274629605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EMIR main points</a:t>
            </a:r>
            <a:endParaRPr lang="en-GB" dirty="0"/>
          </a:p>
        </p:txBody>
      </p:sp>
      <p:sp>
        <p:nvSpPr>
          <p:cNvPr id="3" name="Content Placeholder 2"/>
          <p:cNvSpPr>
            <a:spLocks noGrp="1"/>
          </p:cNvSpPr>
          <p:nvPr>
            <p:ph idx="1"/>
          </p:nvPr>
        </p:nvSpPr>
        <p:spPr/>
        <p:txBody>
          <a:bodyPr/>
          <a:lstStyle/>
          <a:p>
            <a:pPr lvl="0"/>
            <a:r>
              <a:rPr lang="en-GB" b="1" dirty="0" smtClean="0"/>
              <a:t>Covers </a:t>
            </a:r>
            <a:r>
              <a:rPr lang="en-GB" b="1" dirty="0"/>
              <a:t>all derivative transactions </a:t>
            </a:r>
            <a:r>
              <a:rPr lang="en-GB" dirty="0"/>
              <a:t>- Equity, interest rate, currency, commodity, credit, “other” - Includes OTC and exchange traded derivatives - </a:t>
            </a:r>
            <a:r>
              <a:rPr lang="en-GB" dirty="0" smtClean="0"/>
              <a:t>- </a:t>
            </a:r>
            <a:r>
              <a:rPr lang="en-GB" dirty="0"/>
              <a:t>Includes retail derivatives such as </a:t>
            </a:r>
            <a:r>
              <a:rPr lang="en-GB" dirty="0" err="1"/>
              <a:t>spreadbets</a:t>
            </a:r>
            <a:r>
              <a:rPr lang="en-GB" dirty="0"/>
              <a:t> </a:t>
            </a:r>
            <a:endParaRPr lang="en-GB" dirty="0" smtClean="0"/>
          </a:p>
          <a:p>
            <a:pPr lvl="0"/>
            <a:r>
              <a:rPr lang="en-GB" b="1" dirty="0" smtClean="0"/>
              <a:t>No </a:t>
            </a:r>
            <a:r>
              <a:rPr lang="en-GB" b="1" dirty="0"/>
              <a:t>threshold below which transactions are not reportable</a:t>
            </a:r>
            <a:endParaRPr lang="en-GB" dirty="0"/>
          </a:p>
          <a:p>
            <a:pPr lvl="0"/>
            <a:r>
              <a:rPr lang="en-GB" b="1" dirty="0"/>
              <a:t>Includes modifications: </a:t>
            </a:r>
            <a:r>
              <a:rPr lang="en-GB" dirty="0" smtClean="0"/>
              <a:t>-</a:t>
            </a:r>
            <a:r>
              <a:rPr lang="en-GB" dirty="0" err="1" smtClean="0"/>
              <a:t>Novations</a:t>
            </a:r>
            <a:r>
              <a:rPr lang="en-GB" dirty="0" smtClean="0"/>
              <a:t> -Terminations </a:t>
            </a:r>
            <a:r>
              <a:rPr lang="en-GB" dirty="0"/>
              <a:t>and partial </a:t>
            </a:r>
            <a:r>
              <a:rPr lang="en-GB" dirty="0" smtClean="0"/>
              <a:t>terminations</a:t>
            </a:r>
          </a:p>
          <a:p>
            <a:pPr lvl="0"/>
            <a:endParaRPr lang="en-GB" dirty="0"/>
          </a:p>
        </p:txBody>
      </p:sp>
      <p:sp>
        <p:nvSpPr>
          <p:cNvPr id="4" name="Slide Number Placeholder 3"/>
          <p:cNvSpPr>
            <a:spLocks noGrp="1"/>
          </p:cNvSpPr>
          <p:nvPr>
            <p:ph type="sldNum" sz="quarter" idx="12"/>
          </p:nvPr>
        </p:nvSpPr>
        <p:spPr/>
        <p:txBody>
          <a:bodyPr/>
          <a:lstStyle/>
          <a:p>
            <a:pPr>
              <a:defRPr/>
            </a:pPr>
            <a:fld id="{36997F3D-43D4-440E-8E6B-224B8DD9E322}" type="slidenum">
              <a:rPr lang="en-US" smtClean="0"/>
              <a:pPr>
                <a:defRPr/>
              </a:pPr>
              <a:t>7</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4156" y="4584557"/>
            <a:ext cx="1558204" cy="161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037757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Major differences</a:t>
            </a:r>
            <a:endParaRPr lang="en-GB" dirty="0"/>
          </a:p>
        </p:txBody>
      </p:sp>
      <p:sp>
        <p:nvSpPr>
          <p:cNvPr id="3" name="Content Placeholder 2"/>
          <p:cNvSpPr>
            <a:spLocks noGrp="1"/>
          </p:cNvSpPr>
          <p:nvPr>
            <p:ph idx="1"/>
          </p:nvPr>
        </p:nvSpPr>
        <p:spPr/>
        <p:txBody>
          <a:bodyPr/>
          <a:lstStyle/>
          <a:p>
            <a:r>
              <a:rPr lang="en-GB" dirty="0" smtClean="0"/>
              <a:t>EMIR does not require SEF’s as yet</a:t>
            </a:r>
          </a:p>
          <a:p>
            <a:r>
              <a:rPr lang="en-GB" dirty="0" smtClean="0"/>
              <a:t>DF defines market actors, </a:t>
            </a:r>
            <a:r>
              <a:rPr lang="en-GB" dirty="0" err="1" smtClean="0"/>
              <a:t>eg</a:t>
            </a:r>
            <a:r>
              <a:rPr lang="en-GB" dirty="0" smtClean="0"/>
              <a:t> Swap dealers and Swap participants</a:t>
            </a:r>
          </a:p>
          <a:p>
            <a:r>
              <a:rPr lang="en-GB" dirty="0" smtClean="0"/>
              <a:t>EMIR requires multiple client segregation models</a:t>
            </a:r>
          </a:p>
          <a:p>
            <a:r>
              <a:rPr lang="en-GB" dirty="0" smtClean="0"/>
              <a:t>Extraterritoriality</a:t>
            </a:r>
          </a:p>
          <a:p>
            <a:r>
              <a:rPr lang="en-GB" dirty="0" smtClean="0"/>
              <a:t>EMIR differs </a:t>
            </a:r>
            <a:r>
              <a:rPr lang="en-GB" dirty="0"/>
              <a:t>from Dodd Frank by including ETDs - No exemptions for “non-EEA derivatives” - Trading venue and underlying assets are irrelevant </a:t>
            </a:r>
            <a:endParaRPr lang="en-GB" dirty="0" smtClean="0"/>
          </a:p>
          <a:p>
            <a:r>
              <a:rPr lang="en-GB" dirty="0" smtClean="0"/>
              <a:t>EMIR has no exemption </a:t>
            </a:r>
            <a:r>
              <a:rPr lang="en-GB" dirty="0"/>
              <a:t>for index or basket products </a:t>
            </a:r>
            <a:endParaRPr lang="en-GB" dirty="0" smtClean="0"/>
          </a:p>
          <a:p>
            <a:r>
              <a:rPr lang="en-GB" dirty="0" smtClean="0"/>
              <a:t>EMIR includes </a:t>
            </a:r>
            <a:r>
              <a:rPr lang="en-GB" dirty="0"/>
              <a:t>retail </a:t>
            </a:r>
            <a:r>
              <a:rPr lang="en-GB" dirty="0" smtClean="0"/>
              <a:t>derivatives </a:t>
            </a:r>
            <a:r>
              <a:rPr lang="en-GB" dirty="0" err="1" smtClean="0"/>
              <a:t>eg</a:t>
            </a:r>
            <a:r>
              <a:rPr lang="en-GB" dirty="0" smtClean="0"/>
              <a:t> </a:t>
            </a:r>
            <a:r>
              <a:rPr lang="en-GB" dirty="0" err="1" smtClean="0"/>
              <a:t>spreadbets</a:t>
            </a:r>
            <a:r>
              <a:rPr lang="en-GB" dirty="0" smtClean="0"/>
              <a:t>.</a:t>
            </a:r>
          </a:p>
          <a:p>
            <a:r>
              <a:rPr lang="en-GB" dirty="0" smtClean="0"/>
              <a:t>EMIR </a:t>
            </a:r>
            <a:r>
              <a:rPr lang="en-GB" u="sng" dirty="0" smtClean="0"/>
              <a:t>much</a:t>
            </a:r>
            <a:r>
              <a:rPr lang="en-GB" dirty="0" smtClean="0"/>
              <a:t> more onerous for CCP’s to comply</a:t>
            </a:r>
          </a:p>
          <a:p>
            <a:endParaRPr lang="en-GB" dirty="0"/>
          </a:p>
          <a:p>
            <a:endParaRPr lang="en-GB" dirty="0"/>
          </a:p>
        </p:txBody>
      </p:sp>
      <p:sp>
        <p:nvSpPr>
          <p:cNvPr id="4" name="Slide Number Placeholder 3"/>
          <p:cNvSpPr>
            <a:spLocks noGrp="1"/>
          </p:cNvSpPr>
          <p:nvPr>
            <p:ph type="sldNum" sz="quarter" idx="12"/>
          </p:nvPr>
        </p:nvSpPr>
        <p:spPr/>
        <p:txBody>
          <a:bodyPr/>
          <a:lstStyle/>
          <a:p>
            <a:pPr>
              <a:defRPr/>
            </a:pPr>
            <a:fld id="{36997F3D-43D4-440E-8E6B-224B8DD9E322}" type="slidenum">
              <a:rPr lang="en-US" smtClean="0"/>
              <a:pPr>
                <a:defRPr/>
              </a:pPr>
              <a:t>8</a:t>
            </a:fld>
            <a:endParaRPr lang="en-US" dirty="0"/>
          </a:p>
        </p:txBody>
      </p:sp>
      <p:sp>
        <p:nvSpPr>
          <p:cNvPr id="5" name="Rectangle 4"/>
          <p:cNvSpPr/>
          <p:nvPr/>
        </p:nvSpPr>
        <p:spPr>
          <a:xfrm>
            <a:off x="2286000" y="2690336"/>
            <a:ext cx="4572000" cy="369332"/>
          </a:xfrm>
          <a:prstGeom prst="rect">
            <a:avLst/>
          </a:prstGeom>
        </p:spPr>
        <p:txBody>
          <a:bodyPr>
            <a:spAutoFit/>
          </a:bodyPr>
          <a:lstStyle/>
          <a:p>
            <a:endParaRPr lang="en-GB" dirty="0"/>
          </a:p>
        </p:txBody>
      </p:sp>
    </p:spTree>
    <p:extLst>
      <p:ext uri="{BB962C8B-B14F-4D97-AF65-F5344CB8AC3E}">
        <p14:creationId xmlns:p14="http://schemas.microsoft.com/office/powerpoint/2010/main" val="711231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Progress to date</a:t>
            </a:r>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pPr>
              <a:defRPr/>
            </a:pPr>
            <a:fld id="{36997F3D-43D4-440E-8E6B-224B8DD9E322}" type="slidenum">
              <a:rPr lang="en-US" smtClean="0"/>
              <a:pPr>
                <a:defRPr/>
              </a:pPr>
              <a:t>9</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27" y="1150120"/>
            <a:ext cx="6594814" cy="2725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237" y="3761509"/>
            <a:ext cx="5382492" cy="264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578365"/>
      </p:ext>
    </p:extLst>
  </p:cSld>
  <p:clrMapOvr>
    <a:masterClrMapping/>
  </p:clrMapOvr>
  <p:transition>
    <p:fade/>
  </p:transition>
</p:sld>
</file>

<file path=ppt/theme/theme1.xml><?xml version="1.0" encoding="utf-8"?>
<a:theme xmlns:a="http://schemas.openxmlformats.org/drawingml/2006/main" name="Calypso Corporate Template">
  <a:themeElements>
    <a:clrScheme name="Calypso Corporate Template">
      <a:dk1>
        <a:srgbClr val="000000"/>
      </a:dk1>
      <a:lt1>
        <a:srgbClr val="FFFFFF"/>
      </a:lt1>
      <a:dk2>
        <a:srgbClr val="002D55"/>
      </a:dk2>
      <a:lt2>
        <a:srgbClr val="63396F"/>
      </a:lt2>
      <a:accent1>
        <a:srgbClr val="30468F"/>
      </a:accent1>
      <a:accent2>
        <a:srgbClr val="6CADDE"/>
      </a:accent2>
      <a:accent3>
        <a:srgbClr val="006600"/>
      </a:accent3>
      <a:accent4>
        <a:srgbClr val="92D400"/>
      </a:accent4>
      <a:accent5>
        <a:srgbClr val="7D7D7D"/>
      </a:accent5>
      <a:accent6>
        <a:srgbClr val="FF4F00"/>
      </a:accent6>
      <a:hlink>
        <a:srgbClr val="00A1DE"/>
      </a:hlink>
      <a:folHlink>
        <a:srgbClr val="00506F"/>
      </a:folHlink>
    </a:clrScheme>
    <a:fontScheme name="Calypso">
      <a:majorFont>
        <a:latin typeface="Verdana"/>
        <a:ea typeface="Adobe Heiti Std R"/>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vert="horz" wrap="square" lIns="91440" tIns="45720" rIns="91440" bIns="45720" numCol="1" rtlCol="0" anchor="t" anchorCtr="0" compatLnSpc="1">
        <a:prstTxWarp prst="textNoShape">
          <a:avLst/>
        </a:prstTxWarp>
        <a:noAutofit/>
      </a:bodyPr>
      <a:lstStyle>
        <a:defPPr marL="234950" indent="-234950">
          <a:spcAft>
            <a:spcPts val="600"/>
          </a:spcAft>
          <a:buClr>
            <a:schemeClr val="accent1"/>
          </a:buClr>
          <a:buFont typeface="Wingdings" pitchFamily="2" charset="2"/>
          <a:buChar char="§"/>
          <a:defRPr sz="2000" dirty="0" err="1" smtClean="0">
            <a:latin typeface="+mn-lt"/>
          </a:defRPr>
        </a:defPPr>
      </a:lstStyle>
    </a:txDef>
  </a:objectDefaults>
  <a:extraClrSchemeLst>
    <a:extraClrScheme>
      <a:clrScheme name="Calypso Template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lypso Template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lypso Template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lypso Template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lypso Template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lypso Template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lypso Template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lypso Template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lypso Template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lypso Template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lypso Template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lypso Template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lypso Template 2011 13">
        <a:dk1>
          <a:srgbClr val="002D56"/>
        </a:dk1>
        <a:lt1>
          <a:srgbClr val="FFFFFF"/>
        </a:lt1>
        <a:dk2>
          <a:srgbClr val="FFFFFF"/>
        </a:dk2>
        <a:lt2>
          <a:srgbClr val="808080"/>
        </a:lt2>
        <a:accent1>
          <a:srgbClr val="D1E0F3"/>
        </a:accent1>
        <a:accent2>
          <a:srgbClr val="4E98D2"/>
        </a:accent2>
        <a:accent3>
          <a:srgbClr val="FFFFFF"/>
        </a:accent3>
        <a:accent4>
          <a:srgbClr val="002548"/>
        </a:accent4>
        <a:accent5>
          <a:srgbClr val="E5EDF8"/>
        </a:accent5>
        <a:accent6>
          <a:srgbClr val="4689BE"/>
        </a:accent6>
        <a:hlink>
          <a:srgbClr val="4EA94B"/>
        </a:hlink>
        <a:folHlink>
          <a:srgbClr val="71B54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Calypso Corporate Template">
  <a:themeElements>
    <a:clrScheme name="Calypso Corporate Template">
      <a:dk1>
        <a:srgbClr val="000000"/>
      </a:dk1>
      <a:lt1>
        <a:srgbClr val="FFFFFF"/>
      </a:lt1>
      <a:dk2>
        <a:srgbClr val="002D55"/>
      </a:dk2>
      <a:lt2>
        <a:srgbClr val="63396F"/>
      </a:lt2>
      <a:accent1>
        <a:srgbClr val="30468F"/>
      </a:accent1>
      <a:accent2>
        <a:srgbClr val="6CADDE"/>
      </a:accent2>
      <a:accent3>
        <a:srgbClr val="006600"/>
      </a:accent3>
      <a:accent4>
        <a:srgbClr val="92D400"/>
      </a:accent4>
      <a:accent5>
        <a:srgbClr val="7D7D7D"/>
      </a:accent5>
      <a:accent6>
        <a:srgbClr val="FF4F00"/>
      </a:accent6>
      <a:hlink>
        <a:srgbClr val="00A1DE"/>
      </a:hlink>
      <a:folHlink>
        <a:srgbClr val="00506F"/>
      </a:folHlink>
    </a:clrScheme>
    <a:fontScheme name="Calypso">
      <a:majorFont>
        <a:latin typeface="Verdana"/>
        <a:ea typeface="Adobe Heiti Std R"/>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vert="horz" wrap="square" lIns="91440" tIns="45720" rIns="91440" bIns="45720" numCol="1" rtlCol="0" anchor="t" anchorCtr="0" compatLnSpc="1">
        <a:prstTxWarp prst="textNoShape">
          <a:avLst/>
        </a:prstTxWarp>
        <a:noAutofit/>
      </a:bodyPr>
      <a:lstStyle>
        <a:defPPr marL="234950" indent="-234950">
          <a:spcAft>
            <a:spcPts val="600"/>
          </a:spcAft>
          <a:buClr>
            <a:schemeClr val="accent1"/>
          </a:buClr>
          <a:buFont typeface="Wingdings" pitchFamily="2" charset="2"/>
          <a:buChar char="§"/>
          <a:defRPr sz="2000" dirty="0" err="1" smtClean="0">
            <a:latin typeface="+mn-lt"/>
          </a:defRPr>
        </a:defPPr>
      </a:lstStyle>
    </a:txDef>
  </a:objectDefaults>
  <a:extraClrSchemeLst>
    <a:extraClrScheme>
      <a:clrScheme name="Calypso Template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lypso Template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lypso Template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lypso Template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lypso Template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lypso Template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lypso Template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lypso Template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lypso Template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lypso Template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lypso Template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lypso Template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lypso Template 2011 13">
        <a:dk1>
          <a:srgbClr val="002D56"/>
        </a:dk1>
        <a:lt1>
          <a:srgbClr val="FFFFFF"/>
        </a:lt1>
        <a:dk2>
          <a:srgbClr val="FFFFFF"/>
        </a:dk2>
        <a:lt2>
          <a:srgbClr val="808080"/>
        </a:lt2>
        <a:accent1>
          <a:srgbClr val="D1E0F3"/>
        </a:accent1>
        <a:accent2>
          <a:srgbClr val="4E98D2"/>
        </a:accent2>
        <a:accent3>
          <a:srgbClr val="FFFFFF"/>
        </a:accent3>
        <a:accent4>
          <a:srgbClr val="002548"/>
        </a:accent4>
        <a:accent5>
          <a:srgbClr val="E5EDF8"/>
        </a:accent5>
        <a:accent6>
          <a:srgbClr val="4689BE"/>
        </a:accent6>
        <a:hlink>
          <a:srgbClr val="4EA94B"/>
        </a:hlink>
        <a:folHlink>
          <a:srgbClr val="71B54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Calypso Corporate Template">
  <a:themeElements>
    <a:clrScheme name="Calypso Corporate Template">
      <a:dk1>
        <a:srgbClr val="000000"/>
      </a:dk1>
      <a:lt1>
        <a:srgbClr val="FFFFFF"/>
      </a:lt1>
      <a:dk2>
        <a:srgbClr val="002D55"/>
      </a:dk2>
      <a:lt2>
        <a:srgbClr val="63396F"/>
      </a:lt2>
      <a:accent1>
        <a:srgbClr val="30468F"/>
      </a:accent1>
      <a:accent2>
        <a:srgbClr val="6CADDE"/>
      </a:accent2>
      <a:accent3>
        <a:srgbClr val="006600"/>
      </a:accent3>
      <a:accent4>
        <a:srgbClr val="92D400"/>
      </a:accent4>
      <a:accent5>
        <a:srgbClr val="7D7D7D"/>
      </a:accent5>
      <a:accent6>
        <a:srgbClr val="FF4F00"/>
      </a:accent6>
      <a:hlink>
        <a:srgbClr val="00A1DE"/>
      </a:hlink>
      <a:folHlink>
        <a:srgbClr val="00506F"/>
      </a:folHlink>
    </a:clrScheme>
    <a:fontScheme name="Calypso">
      <a:majorFont>
        <a:latin typeface="Verdana"/>
        <a:ea typeface="Adobe Heiti Std R"/>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vert="horz" wrap="square" lIns="91440" tIns="45720" rIns="91440" bIns="45720" numCol="1" rtlCol="0" anchor="t" anchorCtr="0" compatLnSpc="1">
        <a:prstTxWarp prst="textNoShape">
          <a:avLst/>
        </a:prstTxWarp>
        <a:noAutofit/>
      </a:bodyPr>
      <a:lstStyle>
        <a:defPPr marL="234950" indent="-234950">
          <a:spcAft>
            <a:spcPts val="600"/>
          </a:spcAft>
          <a:buClr>
            <a:schemeClr val="accent1"/>
          </a:buClr>
          <a:buFont typeface="Wingdings" pitchFamily="2" charset="2"/>
          <a:buChar char="§"/>
          <a:defRPr sz="2000" dirty="0" err="1" smtClean="0">
            <a:latin typeface="+mn-lt"/>
          </a:defRPr>
        </a:defPPr>
      </a:lstStyle>
    </a:txDef>
  </a:objectDefaults>
  <a:extraClrSchemeLst>
    <a:extraClrScheme>
      <a:clrScheme name="Calypso Template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lypso Template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lypso Template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lypso Template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lypso Template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lypso Template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lypso Template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lypso Template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lypso Template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lypso Template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lypso Template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lypso Template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lypso Template 2011 13">
        <a:dk1>
          <a:srgbClr val="002D56"/>
        </a:dk1>
        <a:lt1>
          <a:srgbClr val="FFFFFF"/>
        </a:lt1>
        <a:dk2>
          <a:srgbClr val="FFFFFF"/>
        </a:dk2>
        <a:lt2>
          <a:srgbClr val="808080"/>
        </a:lt2>
        <a:accent1>
          <a:srgbClr val="D1E0F3"/>
        </a:accent1>
        <a:accent2>
          <a:srgbClr val="4E98D2"/>
        </a:accent2>
        <a:accent3>
          <a:srgbClr val="FFFFFF"/>
        </a:accent3>
        <a:accent4>
          <a:srgbClr val="002548"/>
        </a:accent4>
        <a:accent5>
          <a:srgbClr val="E5EDF8"/>
        </a:accent5>
        <a:accent6>
          <a:srgbClr val="4689BE"/>
        </a:accent6>
        <a:hlink>
          <a:srgbClr val="4EA94B"/>
        </a:hlink>
        <a:folHlink>
          <a:srgbClr val="71B54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Calypso Corporate Template">
  <a:themeElements>
    <a:clrScheme name="Calypso Corporate Template">
      <a:dk1>
        <a:srgbClr val="000000"/>
      </a:dk1>
      <a:lt1>
        <a:srgbClr val="FFFFFF"/>
      </a:lt1>
      <a:dk2>
        <a:srgbClr val="002D55"/>
      </a:dk2>
      <a:lt2>
        <a:srgbClr val="63396F"/>
      </a:lt2>
      <a:accent1>
        <a:srgbClr val="30468F"/>
      </a:accent1>
      <a:accent2>
        <a:srgbClr val="6CADDE"/>
      </a:accent2>
      <a:accent3>
        <a:srgbClr val="006600"/>
      </a:accent3>
      <a:accent4>
        <a:srgbClr val="92D400"/>
      </a:accent4>
      <a:accent5>
        <a:srgbClr val="7D7D7D"/>
      </a:accent5>
      <a:accent6>
        <a:srgbClr val="FF4F00"/>
      </a:accent6>
      <a:hlink>
        <a:srgbClr val="00A1DE"/>
      </a:hlink>
      <a:folHlink>
        <a:srgbClr val="00506F"/>
      </a:folHlink>
    </a:clrScheme>
    <a:fontScheme name="Calypso">
      <a:majorFont>
        <a:latin typeface="Verdana"/>
        <a:ea typeface="Adobe Heiti Std R"/>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vert="horz" wrap="square" lIns="91440" tIns="45720" rIns="91440" bIns="45720" numCol="1" rtlCol="0" anchor="t" anchorCtr="0" compatLnSpc="1">
        <a:prstTxWarp prst="textNoShape">
          <a:avLst/>
        </a:prstTxWarp>
        <a:noAutofit/>
      </a:bodyPr>
      <a:lstStyle>
        <a:defPPr marL="234950" indent="-234950">
          <a:spcAft>
            <a:spcPts val="600"/>
          </a:spcAft>
          <a:buClr>
            <a:schemeClr val="accent1"/>
          </a:buClr>
          <a:buFont typeface="Wingdings" pitchFamily="2" charset="2"/>
          <a:buChar char="§"/>
          <a:defRPr sz="2000" dirty="0" err="1" smtClean="0">
            <a:latin typeface="+mn-lt"/>
          </a:defRPr>
        </a:defPPr>
      </a:lstStyle>
    </a:txDef>
  </a:objectDefaults>
  <a:extraClrSchemeLst>
    <a:extraClrScheme>
      <a:clrScheme name="Calypso Template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lypso Template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lypso Template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lypso Template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lypso Template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lypso Template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lypso Template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lypso Template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lypso Template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lypso Template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lypso Template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lypso Template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lypso Template 2011 13">
        <a:dk1>
          <a:srgbClr val="002D56"/>
        </a:dk1>
        <a:lt1>
          <a:srgbClr val="FFFFFF"/>
        </a:lt1>
        <a:dk2>
          <a:srgbClr val="FFFFFF"/>
        </a:dk2>
        <a:lt2>
          <a:srgbClr val="808080"/>
        </a:lt2>
        <a:accent1>
          <a:srgbClr val="D1E0F3"/>
        </a:accent1>
        <a:accent2>
          <a:srgbClr val="4E98D2"/>
        </a:accent2>
        <a:accent3>
          <a:srgbClr val="FFFFFF"/>
        </a:accent3>
        <a:accent4>
          <a:srgbClr val="002548"/>
        </a:accent4>
        <a:accent5>
          <a:srgbClr val="E5EDF8"/>
        </a:accent5>
        <a:accent6>
          <a:srgbClr val="4689BE"/>
        </a:accent6>
        <a:hlink>
          <a:srgbClr val="4EA94B"/>
        </a:hlink>
        <a:folHlink>
          <a:srgbClr val="71B54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Calypso Corporate Template">
  <a:themeElements>
    <a:clrScheme name="Calypso Corporate Template">
      <a:dk1>
        <a:srgbClr val="000000"/>
      </a:dk1>
      <a:lt1>
        <a:srgbClr val="FFFFFF"/>
      </a:lt1>
      <a:dk2>
        <a:srgbClr val="002D55"/>
      </a:dk2>
      <a:lt2>
        <a:srgbClr val="63396F"/>
      </a:lt2>
      <a:accent1>
        <a:srgbClr val="30468F"/>
      </a:accent1>
      <a:accent2>
        <a:srgbClr val="6CADDE"/>
      </a:accent2>
      <a:accent3>
        <a:srgbClr val="006600"/>
      </a:accent3>
      <a:accent4>
        <a:srgbClr val="92D400"/>
      </a:accent4>
      <a:accent5>
        <a:srgbClr val="7D7D7D"/>
      </a:accent5>
      <a:accent6>
        <a:srgbClr val="FF4F00"/>
      </a:accent6>
      <a:hlink>
        <a:srgbClr val="00A1DE"/>
      </a:hlink>
      <a:folHlink>
        <a:srgbClr val="00506F"/>
      </a:folHlink>
    </a:clrScheme>
    <a:fontScheme name="Calypso">
      <a:majorFont>
        <a:latin typeface="Verdana"/>
        <a:ea typeface="Adobe Heiti Std R"/>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vert="horz" wrap="square" lIns="91440" tIns="45720" rIns="91440" bIns="45720" numCol="1" rtlCol="0" anchor="t" anchorCtr="0" compatLnSpc="1">
        <a:prstTxWarp prst="textNoShape">
          <a:avLst/>
        </a:prstTxWarp>
        <a:noAutofit/>
      </a:bodyPr>
      <a:lstStyle>
        <a:defPPr marL="234950" indent="-234950">
          <a:spcAft>
            <a:spcPts val="600"/>
          </a:spcAft>
          <a:buClr>
            <a:schemeClr val="accent1"/>
          </a:buClr>
          <a:buFont typeface="Wingdings" pitchFamily="2" charset="2"/>
          <a:buChar char="§"/>
          <a:defRPr sz="2000" dirty="0" err="1" smtClean="0">
            <a:latin typeface="+mn-lt"/>
          </a:defRPr>
        </a:defPPr>
      </a:lstStyle>
    </a:txDef>
  </a:objectDefaults>
  <a:extraClrSchemeLst>
    <a:extraClrScheme>
      <a:clrScheme name="Calypso Template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lypso Template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lypso Template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lypso Template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lypso Template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lypso Template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lypso Template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lypso Template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lypso Template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lypso Template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lypso Template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lypso Template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lypso Template 2011 13">
        <a:dk1>
          <a:srgbClr val="002D56"/>
        </a:dk1>
        <a:lt1>
          <a:srgbClr val="FFFFFF"/>
        </a:lt1>
        <a:dk2>
          <a:srgbClr val="FFFFFF"/>
        </a:dk2>
        <a:lt2>
          <a:srgbClr val="808080"/>
        </a:lt2>
        <a:accent1>
          <a:srgbClr val="D1E0F3"/>
        </a:accent1>
        <a:accent2>
          <a:srgbClr val="4E98D2"/>
        </a:accent2>
        <a:accent3>
          <a:srgbClr val="FFFFFF"/>
        </a:accent3>
        <a:accent4>
          <a:srgbClr val="002548"/>
        </a:accent4>
        <a:accent5>
          <a:srgbClr val="E5EDF8"/>
        </a:accent5>
        <a:accent6>
          <a:srgbClr val="4689BE"/>
        </a:accent6>
        <a:hlink>
          <a:srgbClr val="4EA94B"/>
        </a:hlink>
        <a:folHlink>
          <a:srgbClr val="71B549"/>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Calypso Corporate Template">
  <a:themeElements>
    <a:clrScheme name="Calypso Corporate Template">
      <a:dk1>
        <a:srgbClr val="000000"/>
      </a:dk1>
      <a:lt1>
        <a:srgbClr val="FFFFFF"/>
      </a:lt1>
      <a:dk2>
        <a:srgbClr val="002D55"/>
      </a:dk2>
      <a:lt2>
        <a:srgbClr val="63396F"/>
      </a:lt2>
      <a:accent1>
        <a:srgbClr val="30468F"/>
      </a:accent1>
      <a:accent2>
        <a:srgbClr val="6CADDE"/>
      </a:accent2>
      <a:accent3>
        <a:srgbClr val="006600"/>
      </a:accent3>
      <a:accent4>
        <a:srgbClr val="92D400"/>
      </a:accent4>
      <a:accent5>
        <a:srgbClr val="7D7D7D"/>
      </a:accent5>
      <a:accent6>
        <a:srgbClr val="FF4F00"/>
      </a:accent6>
      <a:hlink>
        <a:srgbClr val="00A1DE"/>
      </a:hlink>
      <a:folHlink>
        <a:srgbClr val="00506F"/>
      </a:folHlink>
    </a:clrScheme>
    <a:fontScheme name="Calypso">
      <a:majorFont>
        <a:latin typeface="Verdana"/>
        <a:ea typeface="Adobe Heiti Std R"/>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vert="horz" wrap="square" lIns="91440" tIns="45720" rIns="91440" bIns="45720" numCol="1" rtlCol="0" anchor="t" anchorCtr="0" compatLnSpc="1">
        <a:prstTxWarp prst="textNoShape">
          <a:avLst/>
        </a:prstTxWarp>
        <a:noAutofit/>
      </a:bodyPr>
      <a:lstStyle>
        <a:defPPr marL="234950" indent="-234950">
          <a:spcAft>
            <a:spcPts val="600"/>
          </a:spcAft>
          <a:buClr>
            <a:schemeClr val="accent1"/>
          </a:buClr>
          <a:buFont typeface="Wingdings" pitchFamily="2" charset="2"/>
          <a:buChar char="§"/>
          <a:defRPr sz="2000" dirty="0" err="1" smtClean="0">
            <a:latin typeface="+mn-lt"/>
          </a:defRPr>
        </a:defPPr>
      </a:lstStyle>
    </a:txDef>
  </a:objectDefaults>
  <a:extraClrSchemeLst>
    <a:extraClrScheme>
      <a:clrScheme name="Calypso Template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lypso Template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lypso Template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lypso Template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lypso Template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lypso Template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lypso Template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lypso Template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lypso Template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lypso Template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lypso Template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lypso Template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lypso Template 2011 13">
        <a:dk1>
          <a:srgbClr val="002D56"/>
        </a:dk1>
        <a:lt1>
          <a:srgbClr val="FFFFFF"/>
        </a:lt1>
        <a:dk2>
          <a:srgbClr val="FFFFFF"/>
        </a:dk2>
        <a:lt2>
          <a:srgbClr val="808080"/>
        </a:lt2>
        <a:accent1>
          <a:srgbClr val="D1E0F3"/>
        </a:accent1>
        <a:accent2>
          <a:srgbClr val="4E98D2"/>
        </a:accent2>
        <a:accent3>
          <a:srgbClr val="FFFFFF"/>
        </a:accent3>
        <a:accent4>
          <a:srgbClr val="002548"/>
        </a:accent4>
        <a:accent5>
          <a:srgbClr val="E5EDF8"/>
        </a:accent5>
        <a:accent6>
          <a:srgbClr val="4689BE"/>
        </a:accent6>
        <a:hlink>
          <a:srgbClr val="4EA94B"/>
        </a:hlink>
        <a:folHlink>
          <a:srgbClr val="71B549"/>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Calypso Corporate Template">
  <a:themeElements>
    <a:clrScheme name="Calypso Corporate Template">
      <a:dk1>
        <a:srgbClr val="000000"/>
      </a:dk1>
      <a:lt1>
        <a:srgbClr val="FFFFFF"/>
      </a:lt1>
      <a:dk2>
        <a:srgbClr val="002D55"/>
      </a:dk2>
      <a:lt2>
        <a:srgbClr val="63396F"/>
      </a:lt2>
      <a:accent1>
        <a:srgbClr val="30468F"/>
      </a:accent1>
      <a:accent2>
        <a:srgbClr val="6CADDE"/>
      </a:accent2>
      <a:accent3>
        <a:srgbClr val="006600"/>
      </a:accent3>
      <a:accent4>
        <a:srgbClr val="92D400"/>
      </a:accent4>
      <a:accent5>
        <a:srgbClr val="7D7D7D"/>
      </a:accent5>
      <a:accent6>
        <a:srgbClr val="FF4F00"/>
      </a:accent6>
      <a:hlink>
        <a:srgbClr val="00A1DE"/>
      </a:hlink>
      <a:folHlink>
        <a:srgbClr val="00506F"/>
      </a:folHlink>
    </a:clrScheme>
    <a:fontScheme name="Calypso">
      <a:majorFont>
        <a:latin typeface="Verdana"/>
        <a:ea typeface="Adobe Heiti Std R"/>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vert="horz" wrap="square" lIns="91440" tIns="45720" rIns="91440" bIns="45720" numCol="1" rtlCol="0" anchor="t" anchorCtr="0" compatLnSpc="1">
        <a:prstTxWarp prst="textNoShape">
          <a:avLst/>
        </a:prstTxWarp>
        <a:noAutofit/>
      </a:bodyPr>
      <a:lstStyle>
        <a:defPPr marL="234950" indent="-234950">
          <a:spcAft>
            <a:spcPts val="600"/>
          </a:spcAft>
          <a:buClr>
            <a:schemeClr val="accent1"/>
          </a:buClr>
          <a:buFont typeface="Wingdings" pitchFamily="2" charset="2"/>
          <a:buChar char="§"/>
          <a:defRPr sz="2000" dirty="0" err="1" smtClean="0">
            <a:latin typeface="+mn-lt"/>
          </a:defRPr>
        </a:defPPr>
      </a:lstStyle>
    </a:txDef>
  </a:objectDefaults>
  <a:extraClrSchemeLst>
    <a:extraClrScheme>
      <a:clrScheme name="Calypso Template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lypso Template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lypso Template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lypso Template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lypso Template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lypso Template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lypso Template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lypso Template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lypso Template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lypso Template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lypso Template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lypso Template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lypso Template 2011 13">
        <a:dk1>
          <a:srgbClr val="002D56"/>
        </a:dk1>
        <a:lt1>
          <a:srgbClr val="FFFFFF"/>
        </a:lt1>
        <a:dk2>
          <a:srgbClr val="FFFFFF"/>
        </a:dk2>
        <a:lt2>
          <a:srgbClr val="808080"/>
        </a:lt2>
        <a:accent1>
          <a:srgbClr val="D1E0F3"/>
        </a:accent1>
        <a:accent2>
          <a:srgbClr val="4E98D2"/>
        </a:accent2>
        <a:accent3>
          <a:srgbClr val="FFFFFF"/>
        </a:accent3>
        <a:accent4>
          <a:srgbClr val="002548"/>
        </a:accent4>
        <a:accent5>
          <a:srgbClr val="E5EDF8"/>
        </a:accent5>
        <a:accent6>
          <a:srgbClr val="4689BE"/>
        </a:accent6>
        <a:hlink>
          <a:srgbClr val="4EA94B"/>
        </a:hlink>
        <a:folHlink>
          <a:srgbClr val="71B549"/>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Calypso Corporate Template">
  <a:themeElements>
    <a:clrScheme name="Calypso Corporate Template">
      <a:dk1>
        <a:srgbClr val="000000"/>
      </a:dk1>
      <a:lt1>
        <a:srgbClr val="FFFFFF"/>
      </a:lt1>
      <a:dk2>
        <a:srgbClr val="002D55"/>
      </a:dk2>
      <a:lt2>
        <a:srgbClr val="63396F"/>
      </a:lt2>
      <a:accent1>
        <a:srgbClr val="30468F"/>
      </a:accent1>
      <a:accent2>
        <a:srgbClr val="6CADDE"/>
      </a:accent2>
      <a:accent3>
        <a:srgbClr val="006600"/>
      </a:accent3>
      <a:accent4>
        <a:srgbClr val="92D400"/>
      </a:accent4>
      <a:accent5>
        <a:srgbClr val="7D7D7D"/>
      </a:accent5>
      <a:accent6>
        <a:srgbClr val="FF4F00"/>
      </a:accent6>
      <a:hlink>
        <a:srgbClr val="00A1DE"/>
      </a:hlink>
      <a:folHlink>
        <a:srgbClr val="00506F"/>
      </a:folHlink>
    </a:clrScheme>
    <a:fontScheme name="Calypso">
      <a:majorFont>
        <a:latin typeface="Verdana"/>
        <a:ea typeface="Adobe Heiti Std R"/>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vert="horz" wrap="square" lIns="91440" tIns="45720" rIns="91440" bIns="45720" numCol="1" rtlCol="0" anchor="t" anchorCtr="0" compatLnSpc="1">
        <a:prstTxWarp prst="textNoShape">
          <a:avLst/>
        </a:prstTxWarp>
        <a:noAutofit/>
      </a:bodyPr>
      <a:lstStyle>
        <a:defPPr marL="234950" indent="-234950">
          <a:spcAft>
            <a:spcPts val="600"/>
          </a:spcAft>
          <a:buClr>
            <a:schemeClr val="accent1"/>
          </a:buClr>
          <a:buFont typeface="Wingdings" pitchFamily="2" charset="2"/>
          <a:buChar char="§"/>
          <a:defRPr sz="2000" dirty="0" err="1" smtClean="0">
            <a:latin typeface="+mn-lt"/>
          </a:defRPr>
        </a:defPPr>
      </a:lstStyle>
    </a:txDef>
  </a:objectDefaults>
  <a:extraClrSchemeLst>
    <a:extraClrScheme>
      <a:clrScheme name="Calypso Template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lypso Template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lypso Template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lypso Template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lypso Template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lypso Template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lypso Template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lypso Template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lypso Template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lypso Template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lypso Template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lypso Template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lypso Template 2011 13">
        <a:dk1>
          <a:srgbClr val="002D56"/>
        </a:dk1>
        <a:lt1>
          <a:srgbClr val="FFFFFF"/>
        </a:lt1>
        <a:dk2>
          <a:srgbClr val="FFFFFF"/>
        </a:dk2>
        <a:lt2>
          <a:srgbClr val="808080"/>
        </a:lt2>
        <a:accent1>
          <a:srgbClr val="D1E0F3"/>
        </a:accent1>
        <a:accent2>
          <a:srgbClr val="4E98D2"/>
        </a:accent2>
        <a:accent3>
          <a:srgbClr val="FFFFFF"/>
        </a:accent3>
        <a:accent4>
          <a:srgbClr val="002548"/>
        </a:accent4>
        <a:accent5>
          <a:srgbClr val="E5EDF8"/>
        </a:accent5>
        <a:accent6>
          <a:srgbClr val="4689BE"/>
        </a:accent6>
        <a:hlink>
          <a:srgbClr val="4EA94B"/>
        </a:hlink>
        <a:folHlink>
          <a:srgbClr val="71B549"/>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Calypso Corporate Template">
  <a:themeElements>
    <a:clrScheme name="Calypso Corporate Template">
      <a:dk1>
        <a:srgbClr val="000000"/>
      </a:dk1>
      <a:lt1>
        <a:srgbClr val="FFFFFF"/>
      </a:lt1>
      <a:dk2>
        <a:srgbClr val="002D55"/>
      </a:dk2>
      <a:lt2>
        <a:srgbClr val="63396F"/>
      </a:lt2>
      <a:accent1>
        <a:srgbClr val="30468F"/>
      </a:accent1>
      <a:accent2>
        <a:srgbClr val="6CADDE"/>
      </a:accent2>
      <a:accent3>
        <a:srgbClr val="006600"/>
      </a:accent3>
      <a:accent4>
        <a:srgbClr val="92D400"/>
      </a:accent4>
      <a:accent5>
        <a:srgbClr val="7D7D7D"/>
      </a:accent5>
      <a:accent6>
        <a:srgbClr val="FF4F00"/>
      </a:accent6>
      <a:hlink>
        <a:srgbClr val="00A1DE"/>
      </a:hlink>
      <a:folHlink>
        <a:srgbClr val="00506F"/>
      </a:folHlink>
    </a:clrScheme>
    <a:fontScheme name="Calypso">
      <a:majorFont>
        <a:latin typeface="Verdana"/>
        <a:ea typeface="Adobe Heiti Std R"/>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vert="horz" wrap="square" lIns="91440" tIns="45720" rIns="91440" bIns="45720" numCol="1" rtlCol="0" anchor="t" anchorCtr="0" compatLnSpc="1">
        <a:prstTxWarp prst="textNoShape">
          <a:avLst/>
        </a:prstTxWarp>
        <a:noAutofit/>
      </a:bodyPr>
      <a:lstStyle>
        <a:defPPr marL="234950" indent="-234950">
          <a:spcAft>
            <a:spcPts val="600"/>
          </a:spcAft>
          <a:buClr>
            <a:schemeClr val="accent1"/>
          </a:buClr>
          <a:buFont typeface="Wingdings" pitchFamily="2" charset="2"/>
          <a:buChar char="§"/>
          <a:defRPr sz="2000" dirty="0" err="1" smtClean="0">
            <a:latin typeface="+mn-lt"/>
          </a:defRPr>
        </a:defPPr>
      </a:lstStyle>
    </a:txDef>
  </a:objectDefaults>
  <a:extraClrSchemeLst>
    <a:extraClrScheme>
      <a:clrScheme name="Calypso Template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lypso Template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lypso Template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lypso Template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lypso Template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lypso Template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lypso Template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lypso Template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lypso Template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lypso Template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lypso Template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lypso Template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lypso Template 2011 13">
        <a:dk1>
          <a:srgbClr val="002D56"/>
        </a:dk1>
        <a:lt1>
          <a:srgbClr val="FFFFFF"/>
        </a:lt1>
        <a:dk2>
          <a:srgbClr val="FFFFFF"/>
        </a:dk2>
        <a:lt2>
          <a:srgbClr val="808080"/>
        </a:lt2>
        <a:accent1>
          <a:srgbClr val="D1E0F3"/>
        </a:accent1>
        <a:accent2>
          <a:srgbClr val="4E98D2"/>
        </a:accent2>
        <a:accent3>
          <a:srgbClr val="FFFFFF"/>
        </a:accent3>
        <a:accent4>
          <a:srgbClr val="002548"/>
        </a:accent4>
        <a:accent5>
          <a:srgbClr val="E5EDF8"/>
        </a:accent5>
        <a:accent6>
          <a:srgbClr val="4689BE"/>
        </a:accent6>
        <a:hlink>
          <a:srgbClr val="4EA94B"/>
        </a:hlink>
        <a:folHlink>
          <a:srgbClr val="71B549"/>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Calypso Corporate Template">
  <a:themeElements>
    <a:clrScheme name="Calypso Corporate Template">
      <a:dk1>
        <a:srgbClr val="000000"/>
      </a:dk1>
      <a:lt1>
        <a:srgbClr val="FFFFFF"/>
      </a:lt1>
      <a:dk2>
        <a:srgbClr val="002D55"/>
      </a:dk2>
      <a:lt2>
        <a:srgbClr val="63396F"/>
      </a:lt2>
      <a:accent1>
        <a:srgbClr val="30468F"/>
      </a:accent1>
      <a:accent2>
        <a:srgbClr val="6CADDE"/>
      </a:accent2>
      <a:accent3>
        <a:srgbClr val="006600"/>
      </a:accent3>
      <a:accent4>
        <a:srgbClr val="92D400"/>
      </a:accent4>
      <a:accent5>
        <a:srgbClr val="7D7D7D"/>
      </a:accent5>
      <a:accent6>
        <a:srgbClr val="FF4F00"/>
      </a:accent6>
      <a:hlink>
        <a:srgbClr val="00A1DE"/>
      </a:hlink>
      <a:folHlink>
        <a:srgbClr val="00506F"/>
      </a:folHlink>
    </a:clrScheme>
    <a:fontScheme name="Calypso">
      <a:majorFont>
        <a:latin typeface="Verdana"/>
        <a:ea typeface="Adobe Heiti Std R"/>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vert="horz" wrap="square" lIns="91440" tIns="45720" rIns="91440" bIns="45720" numCol="1" rtlCol="0" anchor="t" anchorCtr="0" compatLnSpc="1">
        <a:prstTxWarp prst="textNoShape">
          <a:avLst/>
        </a:prstTxWarp>
        <a:noAutofit/>
      </a:bodyPr>
      <a:lstStyle>
        <a:defPPr marL="234950" indent="-234950">
          <a:spcAft>
            <a:spcPts val="600"/>
          </a:spcAft>
          <a:buClr>
            <a:schemeClr val="accent1"/>
          </a:buClr>
          <a:buFont typeface="Wingdings" pitchFamily="2" charset="2"/>
          <a:buChar char="§"/>
          <a:defRPr sz="2000" dirty="0" err="1" smtClean="0">
            <a:latin typeface="+mn-lt"/>
          </a:defRPr>
        </a:defPPr>
      </a:lstStyle>
    </a:txDef>
  </a:objectDefaults>
  <a:extraClrSchemeLst>
    <a:extraClrScheme>
      <a:clrScheme name="Calypso Template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lypso Template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lypso Template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lypso Template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lypso Template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lypso Template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lypso Template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lypso Template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lypso Template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lypso Template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lypso Template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lypso Template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lypso Template 2011 13">
        <a:dk1>
          <a:srgbClr val="002D56"/>
        </a:dk1>
        <a:lt1>
          <a:srgbClr val="FFFFFF"/>
        </a:lt1>
        <a:dk2>
          <a:srgbClr val="FFFFFF"/>
        </a:dk2>
        <a:lt2>
          <a:srgbClr val="808080"/>
        </a:lt2>
        <a:accent1>
          <a:srgbClr val="D1E0F3"/>
        </a:accent1>
        <a:accent2>
          <a:srgbClr val="4E98D2"/>
        </a:accent2>
        <a:accent3>
          <a:srgbClr val="FFFFFF"/>
        </a:accent3>
        <a:accent4>
          <a:srgbClr val="002548"/>
        </a:accent4>
        <a:accent5>
          <a:srgbClr val="E5EDF8"/>
        </a:accent5>
        <a:accent6>
          <a:srgbClr val="4689BE"/>
        </a:accent6>
        <a:hlink>
          <a:srgbClr val="4EA94B"/>
        </a:hlink>
        <a:folHlink>
          <a:srgbClr val="71B549"/>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Calypso Corporate Template">
  <a:themeElements>
    <a:clrScheme name="Calypso Corporate Template">
      <a:dk1>
        <a:srgbClr val="000000"/>
      </a:dk1>
      <a:lt1>
        <a:srgbClr val="FFFFFF"/>
      </a:lt1>
      <a:dk2>
        <a:srgbClr val="002D55"/>
      </a:dk2>
      <a:lt2>
        <a:srgbClr val="63396F"/>
      </a:lt2>
      <a:accent1>
        <a:srgbClr val="30468F"/>
      </a:accent1>
      <a:accent2>
        <a:srgbClr val="6CADDE"/>
      </a:accent2>
      <a:accent3>
        <a:srgbClr val="006600"/>
      </a:accent3>
      <a:accent4>
        <a:srgbClr val="92D400"/>
      </a:accent4>
      <a:accent5>
        <a:srgbClr val="7D7D7D"/>
      </a:accent5>
      <a:accent6>
        <a:srgbClr val="FF4F00"/>
      </a:accent6>
      <a:hlink>
        <a:srgbClr val="00A1DE"/>
      </a:hlink>
      <a:folHlink>
        <a:srgbClr val="00506F"/>
      </a:folHlink>
    </a:clrScheme>
    <a:fontScheme name="Calypso">
      <a:majorFont>
        <a:latin typeface="Verdana"/>
        <a:ea typeface="Adobe Heiti Std R"/>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vert="horz" wrap="square" lIns="91440" tIns="45720" rIns="91440" bIns="45720" numCol="1" rtlCol="0" anchor="t" anchorCtr="0" compatLnSpc="1">
        <a:prstTxWarp prst="textNoShape">
          <a:avLst/>
        </a:prstTxWarp>
        <a:noAutofit/>
      </a:bodyPr>
      <a:lstStyle>
        <a:defPPr marL="234950" indent="-234950">
          <a:spcAft>
            <a:spcPts val="600"/>
          </a:spcAft>
          <a:buClr>
            <a:schemeClr val="accent1"/>
          </a:buClr>
          <a:buFont typeface="Wingdings" pitchFamily="2" charset="2"/>
          <a:buChar char="§"/>
          <a:defRPr sz="2000" dirty="0" err="1" smtClean="0">
            <a:latin typeface="+mn-lt"/>
          </a:defRPr>
        </a:defPPr>
      </a:lstStyle>
    </a:txDef>
  </a:objectDefaults>
  <a:extraClrSchemeLst>
    <a:extraClrScheme>
      <a:clrScheme name="Calypso Template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lypso Template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lypso Template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lypso Template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lypso Template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lypso Template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lypso Template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lypso Template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lypso Template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lypso Template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lypso Template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lypso Template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lypso Template 2011 13">
        <a:dk1>
          <a:srgbClr val="002D56"/>
        </a:dk1>
        <a:lt1>
          <a:srgbClr val="FFFFFF"/>
        </a:lt1>
        <a:dk2>
          <a:srgbClr val="FFFFFF"/>
        </a:dk2>
        <a:lt2>
          <a:srgbClr val="808080"/>
        </a:lt2>
        <a:accent1>
          <a:srgbClr val="D1E0F3"/>
        </a:accent1>
        <a:accent2>
          <a:srgbClr val="4E98D2"/>
        </a:accent2>
        <a:accent3>
          <a:srgbClr val="FFFFFF"/>
        </a:accent3>
        <a:accent4>
          <a:srgbClr val="002548"/>
        </a:accent4>
        <a:accent5>
          <a:srgbClr val="E5EDF8"/>
        </a:accent5>
        <a:accent6>
          <a:srgbClr val="4689BE"/>
        </a:accent6>
        <a:hlink>
          <a:srgbClr val="4EA94B"/>
        </a:hlink>
        <a:folHlink>
          <a:srgbClr val="71B54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alypso Corporate Template">
  <a:themeElements>
    <a:clrScheme name="Calypso Corporate Template">
      <a:dk1>
        <a:srgbClr val="000000"/>
      </a:dk1>
      <a:lt1>
        <a:srgbClr val="FFFFFF"/>
      </a:lt1>
      <a:dk2>
        <a:srgbClr val="002D55"/>
      </a:dk2>
      <a:lt2>
        <a:srgbClr val="63396F"/>
      </a:lt2>
      <a:accent1>
        <a:srgbClr val="30468F"/>
      </a:accent1>
      <a:accent2>
        <a:srgbClr val="6CADDE"/>
      </a:accent2>
      <a:accent3>
        <a:srgbClr val="006600"/>
      </a:accent3>
      <a:accent4>
        <a:srgbClr val="92D400"/>
      </a:accent4>
      <a:accent5>
        <a:srgbClr val="7D7D7D"/>
      </a:accent5>
      <a:accent6>
        <a:srgbClr val="FF4F00"/>
      </a:accent6>
      <a:hlink>
        <a:srgbClr val="00A1DE"/>
      </a:hlink>
      <a:folHlink>
        <a:srgbClr val="00506F"/>
      </a:folHlink>
    </a:clrScheme>
    <a:fontScheme name="Calypso">
      <a:majorFont>
        <a:latin typeface="Verdana"/>
        <a:ea typeface="Adobe Heiti Std R"/>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vert="horz" wrap="square" lIns="91440" tIns="45720" rIns="91440" bIns="45720" numCol="1" rtlCol="0" anchor="t" anchorCtr="0" compatLnSpc="1">
        <a:prstTxWarp prst="textNoShape">
          <a:avLst/>
        </a:prstTxWarp>
        <a:noAutofit/>
      </a:bodyPr>
      <a:lstStyle>
        <a:defPPr marL="234950" indent="-234950">
          <a:spcAft>
            <a:spcPts val="600"/>
          </a:spcAft>
          <a:buClr>
            <a:schemeClr val="accent1"/>
          </a:buClr>
          <a:buFont typeface="Wingdings" pitchFamily="2" charset="2"/>
          <a:buChar char="§"/>
          <a:defRPr sz="2000" dirty="0" err="1" smtClean="0">
            <a:latin typeface="+mn-lt"/>
          </a:defRPr>
        </a:defPPr>
      </a:lstStyle>
    </a:txDef>
  </a:objectDefaults>
  <a:extraClrSchemeLst>
    <a:extraClrScheme>
      <a:clrScheme name="Calypso Template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lypso Template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lypso Template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lypso Template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lypso Template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lypso Template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lypso Template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lypso Template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lypso Template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lypso Template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lypso Template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lypso Template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lypso Template 2011 13">
        <a:dk1>
          <a:srgbClr val="002D56"/>
        </a:dk1>
        <a:lt1>
          <a:srgbClr val="FFFFFF"/>
        </a:lt1>
        <a:dk2>
          <a:srgbClr val="FFFFFF"/>
        </a:dk2>
        <a:lt2>
          <a:srgbClr val="808080"/>
        </a:lt2>
        <a:accent1>
          <a:srgbClr val="D1E0F3"/>
        </a:accent1>
        <a:accent2>
          <a:srgbClr val="4E98D2"/>
        </a:accent2>
        <a:accent3>
          <a:srgbClr val="FFFFFF"/>
        </a:accent3>
        <a:accent4>
          <a:srgbClr val="002548"/>
        </a:accent4>
        <a:accent5>
          <a:srgbClr val="E5EDF8"/>
        </a:accent5>
        <a:accent6>
          <a:srgbClr val="4689BE"/>
        </a:accent6>
        <a:hlink>
          <a:srgbClr val="4EA94B"/>
        </a:hlink>
        <a:folHlink>
          <a:srgbClr val="71B549"/>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Calypso Corporate Template">
  <a:themeElements>
    <a:clrScheme name="Calypso Corporate Template">
      <a:dk1>
        <a:srgbClr val="000000"/>
      </a:dk1>
      <a:lt1>
        <a:srgbClr val="FFFFFF"/>
      </a:lt1>
      <a:dk2>
        <a:srgbClr val="002D55"/>
      </a:dk2>
      <a:lt2>
        <a:srgbClr val="63396F"/>
      </a:lt2>
      <a:accent1>
        <a:srgbClr val="30468F"/>
      </a:accent1>
      <a:accent2>
        <a:srgbClr val="6CADDE"/>
      </a:accent2>
      <a:accent3>
        <a:srgbClr val="006600"/>
      </a:accent3>
      <a:accent4>
        <a:srgbClr val="92D400"/>
      </a:accent4>
      <a:accent5>
        <a:srgbClr val="7D7D7D"/>
      </a:accent5>
      <a:accent6>
        <a:srgbClr val="FF4F00"/>
      </a:accent6>
      <a:hlink>
        <a:srgbClr val="00A1DE"/>
      </a:hlink>
      <a:folHlink>
        <a:srgbClr val="00506F"/>
      </a:folHlink>
    </a:clrScheme>
    <a:fontScheme name="Calypso">
      <a:majorFont>
        <a:latin typeface="Verdana"/>
        <a:ea typeface="Adobe Heiti Std R"/>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vert="horz" wrap="square" lIns="91440" tIns="45720" rIns="91440" bIns="45720" numCol="1" rtlCol="0" anchor="t" anchorCtr="0" compatLnSpc="1">
        <a:prstTxWarp prst="textNoShape">
          <a:avLst/>
        </a:prstTxWarp>
        <a:noAutofit/>
      </a:bodyPr>
      <a:lstStyle>
        <a:defPPr marL="234950" indent="-234950">
          <a:spcAft>
            <a:spcPts val="600"/>
          </a:spcAft>
          <a:buClr>
            <a:schemeClr val="accent1"/>
          </a:buClr>
          <a:buFont typeface="Wingdings" pitchFamily="2" charset="2"/>
          <a:buChar char="§"/>
          <a:defRPr sz="2000" dirty="0" err="1" smtClean="0">
            <a:latin typeface="+mn-lt"/>
          </a:defRPr>
        </a:defPPr>
      </a:lstStyle>
    </a:txDef>
  </a:objectDefaults>
  <a:extraClrSchemeLst>
    <a:extraClrScheme>
      <a:clrScheme name="Calypso Template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lypso Template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lypso Template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lypso Template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lypso Template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lypso Template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lypso Template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lypso Template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lypso Template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lypso Template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lypso Template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lypso Template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lypso Template 2011 13">
        <a:dk1>
          <a:srgbClr val="002D56"/>
        </a:dk1>
        <a:lt1>
          <a:srgbClr val="FFFFFF"/>
        </a:lt1>
        <a:dk2>
          <a:srgbClr val="FFFFFF"/>
        </a:dk2>
        <a:lt2>
          <a:srgbClr val="808080"/>
        </a:lt2>
        <a:accent1>
          <a:srgbClr val="D1E0F3"/>
        </a:accent1>
        <a:accent2>
          <a:srgbClr val="4E98D2"/>
        </a:accent2>
        <a:accent3>
          <a:srgbClr val="FFFFFF"/>
        </a:accent3>
        <a:accent4>
          <a:srgbClr val="002548"/>
        </a:accent4>
        <a:accent5>
          <a:srgbClr val="E5EDF8"/>
        </a:accent5>
        <a:accent6>
          <a:srgbClr val="4689BE"/>
        </a:accent6>
        <a:hlink>
          <a:srgbClr val="4EA94B"/>
        </a:hlink>
        <a:folHlink>
          <a:srgbClr val="71B549"/>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Calypso Corporate Template">
  <a:themeElements>
    <a:clrScheme name="Calypso Corporate Template">
      <a:dk1>
        <a:srgbClr val="000000"/>
      </a:dk1>
      <a:lt1>
        <a:srgbClr val="FFFFFF"/>
      </a:lt1>
      <a:dk2>
        <a:srgbClr val="002D55"/>
      </a:dk2>
      <a:lt2>
        <a:srgbClr val="63396F"/>
      </a:lt2>
      <a:accent1>
        <a:srgbClr val="30468F"/>
      </a:accent1>
      <a:accent2>
        <a:srgbClr val="6CADDE"/>
      </a:accent2>
      <a:accent3>
        <a:srgbClr val="006600"/>
      </a:accent3>
      <a:accent4>
        <a:srgbClr val="92D400"/>
      </a:accent4>
      <a:accent5>
        <a:srgbClr val="7D7D7D"/>
      </a:accent5>
      <a:accent6>
        <a:srgbClr val="FF4F00"/>
      </a:accent6>
      <a:hlink>
        <a:srgbClr val="00A1DE"/>
      </a:hlink>
      <a:folHlink>
        <a:srgbClr val="00506F"/>
      </a:folHlink>
    </a:clrScheme>
    <a:fontScheme name="Calypso">
      <a:majorFont>
        <a:latin typeface="Verdana"/>
        <a:ea typeface="Adobe Heiti Std R"/>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vert="horz" wrap="square" lIns="91440" tIns="45720" rIns="91440" bIns="45720" numCol="1" rtlCol="0" anchor="t" anchorCtr="0" compatLnSpc="1">
        <a:prstTxWarp prst="textNoShape">
          <a:avLst/>
        </a:prstTxWarp>
        <a:noAutofit/>
      </a:bodyPr>
      <a:lstStyle>
        <a:defPPr marL="234950" indent="-234950">
          <a:spcAft>
            <a:spcPts val="600"/>
          </a:spcAft>
          <a:buClr>
            <a:schemeClr val="accent1"/>
          </a:buClr>
          <a:buFont typeface="Wingdings" pitchFamily="2" charset="2"/>
          <a:buChar char="§"/>
          <a:defRPr sz="2000" dirty="0" err="1" smtClean="0">
            <a:latin typeface="+mn-lt"/>
          </a:defRPr>
        </a:defPPr>
      </a:lstStyle>
    </a:txDef>
  </a:objectDefaults>
  <a:extraClrSchemeLst>
    <a:extraClrScheme>
      <a:clrScheme name="Calypso Template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lypso Template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lypso Template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lypso Template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lypso Template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lypso Template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lypso Template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lypso Template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lypso Template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lypso Template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lypso Template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lypso Template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lypso Template 2011 13">
        <a:dk1>
          <a:srgbClr val="002D56"/>
        </a:dk1>
        <a:lt1>
          <a:srgbClr val="FFFFFF"/>
        </a:lt1>
        <a:dk2>
          <a:srgbClr val="FFFFFF"/>
        </a:dk2>
        <a:lt2>
          <a:srgbClr val="808080"/>
        </a:lt2>
        <a:accent1>
          <a:srgbClr val="D1E0F3"/>
        </a:accent1>
        <a:accent2>
          <a:srgbClr val="4E98D2"/>
        </a:accent2>
        <a:accent3>
          <a:srgbClr val="FFFFFF"/>
        </a:accent3>
        <a:accent4>
          <a:srgbClr val="002548"/>
        </a:accent4>
        <a:accent5>
          <a:srgbClr val="E5EDF8"/>
        </a:accent5>
        <a:accent6>
          <a:srgbClr val="4689BE"/>
        </a:accent6>
        <a:hlink>
          <a:srgbClr val="4EA94B"/>
        </a:hlink>
        <a:folHlink>
          <a:srgbClr val="71B549"/>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Calypso Corporate Template">
  <a:themeElements>
    <a:clrScheme name="Calypso Corporate Template">
      <a:dk1>
        <a:srgbClr val="000000"/>
      </a:dk1>
      <a:lt1>
        <a:srgbClr val="FFFFFF"/>
      </a:lt1>
      <a:dk2>
        <a:srgbClr val="002D55"/>
      </a:dk2>
      <a:lt2>
        <a:srgbClr val="63396F"/>
      </a:lt2>
      <a:accent1>
        <a:srgbClr val="30468F"/>
      </a:accent1>
      <a:accent2>
        <a:srgbClr val="6CADDE"/>
      </a:accent2>
      <a:accent3>
        <a:srgbClr val="006600"/>
      </a:accent3>
      <a:accent4>
        <a:srgbClr val="92D400"/>
      </a:accent4>
      <a:accent5>
        <a:srgbClr val="7D7D7D"/>
      </a:accent5>
      <a:accent6>
        <a:srgbClr val="FF4F00"/>
      </a:accent6>
      <a:hlink>
        <a:srgbClr val="00A1DE"/>
      </a:hlink>
      <a:folHlink>
        <a:srgbClr val="00506F"/>
      </a:folHlink>
    </a:clrScheme>
    <a:fontScheme name="Calypso">
      <a:majorFont>
        <a:latin typeface="Verdana"/>
        <a:ea typeface="Adobe Heiti Std R"/>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vert="horz" wrap="square" lIns="91440" tIns="45720" rIns="91440" bIns="45720" numCol="1" rtlCol="0" anchor="t" anchorCtr="0" compatLnSpc="1">
        <a:prstTxWarp prst="textNoShape">
          <a:avLst/>
        </a:prstTxWarp>
        <a:noAutofit/>
      </a:bodyPr>
      <a:lstStyle>
        <a:defPPr marL="234950" indent="-234950">
          <a:spcAft>
            <a:spcPts val="600"/>
          </a:spcAft>
          <a:buClr>
            <a:schemeClr val="accent1"/>
          </a:buClr>
          <a:buFont typeface="Wingdings" pitchFamily="2" charset="2"/>
          <a:buChar char="§"/>
          <a:defRPr sz="2000" dirty="0" err="1" smtClean="0">
            <a:latin typeface="+mn-lt"/>
          </a:defRPr>
        </a:defPPr>
      </a:lstStyle>
    </a:txDef>
  </a:objectDefaults>
  <a:extraClrSchemeLst>
    <a:extraClrScheme>
      <a:clrScheme name="Calypso Template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lypso Template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lypso Template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lypso Template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lypso Template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lypso Template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lypso Template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lypso Template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lypso Template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lypso Template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lypso Template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lypso Template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lypso Template 2011 13">
        <a:dk1>
          <a:srgbClr val="002D56"/>
        </a:dk1>
        <a:lt1>
          <a:srgbClr val="FFFFFF"/>
        </a:lt1>
        <a:dk2>
          <a:srgbClr val="FFFFFF"/>
        </a:dk2>
        <a:lt2>
          <a:srgbClr val="808080"/>
        </a:lt2>
        <a:accent1>
          <a:srgbClr val="D1E0F3"/>
        </a:accent1>
        <a:accent2>
          <a:srgbClr val="4E98D2"/>
        </a:accent2>
        <a:accent3>
          <a:srgbClr val="FFFFFF"/>
        </a:accent3>
        <a:accent4>
          <a:srgbClr val="002548"/>
        </a:accent4>
        <a:accent5>
          <a:srgbClr val="E5EDF8"/>
        </a:accent5>
        <a:accent6>
          <a:srgbClr val="4689BE"/>
        </a:accent6>
        <a:hlink>
          <a:srgbClr val="4EA94B"/>
        </a:hlink>
        <a:folHlink>
          <a:srgbClr val="71B549"/>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Calypso Corporate Template">
  <a:themeElements>
    <a:clrScheme name="Calypso Corporate Template">
      <a:dk1>
        <a:srgbClr val="000000"/>
      </a:dk1>
      <a:lt1>
        <a:srgbClr val="FFFFFF"/>
      </a:lt1>
      <a:dk2>
        <a:srgbClr val="002D55"/>
      </a:dk2>
      <a:lt2>
        <a:srgbClr val="63396F"/>
      </a:lt2>
      <a:accent1>
        <a:srgbClr val="30468F"/>
      </a:accent1>
      <a:accent2>
        <a:srgbClr val="6CADDE"/>
      </a:accent2>
      <a:accent3>
        <a:srgbClr val="006600"/>
      </a:accent3>
      <a:accent4>
        <a:srgbClr val="92D400"/>
      </a:accent4>
      <a:accent5>
        <a:srgbClr val="7D7D7D"/>
      </a:accent5>
      <a:accent6>
        <a:srgbClr val="FF4F00"/>
      </a:accent6>
      <a:hlink>
        <a:srgbClr val="00A1DE"/>
      </a:hlink>
      <a:folHlink>
        <a:srgbClr val="00506F"/>
      </a:folHlink>
    </a:clrScheme>
    <a:fontScheme name="Calypso">
      <a:majorFont>
        <a:latin typeface="Verdana"/>
        <a:ea typeface="Adobe Heiti Std R"/>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vert="horz" wrap="square" lIns="91440" tIns="45720" rIns="91440" bIns="45720" numCol="1" rtlCol="0" anchor="t" anchorCtr="0" compatLnSpc="1">
        <a:prstTxWarp prst="textNoShape">
          <a:avLst/>
        </a:prstTxWarp>
        <a:noAutofit/>
      </a:bodyPr>
      <a:lstStyle>
        <a:defPPr marL="234950" indent="-234950">
          <a:spcAft>
            <a:spcPts val="600"/>
          </a:spcAft>
          <a:buClr>
            <a:schemeClr val="accent1"/>
          </a:buClr>
          <a:buFont typeface="Wingdings" pitchFamily="2" charset="2"/>
          <a:buChar char="§"/>
          <a:defRPr sz="2000" dirty="0" err="1" smtClean="0">
            <a:latin typeface="+mn-lt"/>
          </a:defRPr>
        </a:defPPr>
      </a:lstStyle>
    </a:txDef>
  </a:objectDefaults>
  <a:extraClrSchemeLst>
    <a:extraClrScheme>
      <a:clrScheme name="Calypso Template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lypso Template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lypso Template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lypso Template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lypso Template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lypso Template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lypso Template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lypso Template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lypso Template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lypso Template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lypso Template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lypso Template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lypso Template 2011 13">
        <a:dk1>
          <a:srgbClr val="002D56"/>
        </a:dk1>
        <a:lt1>
          <a:srgbClr val="FFFFFF"/>
        </a:lt1>
        <a:dk2>
          <a:srgbClr val="FFFFFF"/>
        </a:dk2>
        <a:lt2>
          <a:srgbClr val="808080"/>
        </a:lt2>
        <a:accent1>
          <a:srgbClr val="D1E0F3"/>
        </a:accent1>
        <a:accent2>
          <a:srgbClr val="4E98D2"/>
        </a:accent2>
        <a:accent3>
          <a:srgbClr val="FFFFFF"/>
        </a:accent3>
        <a:accent4>
          <a:srgbClr val="002548"/>
        </a:accent4>
        <a:accent5>
          <a:srgbClr val="E5EDF8"/>
        </a:accent5>
        <a:accent6>
          <a:srgbClr val="4689BE"/>
        </a:accent6>
        <a:hlink>
          <a:srgbClr val="4EA94B"/>
        </a:hlink>
        <a:folHlink>
          <a:srgbClr val="71B549"/>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Calypso Corporate Template">
  <a:themeElements>
    <a:clrScheme name="Calypso Corporate Template">
      <a:dk1>
        <a:srgbClr val="000000"/>
      </a:dk1>
      <a:lt1>
        <a:srgbClr val="FFFFFF"/>
      </a:lt1>
      <a:dk2>
        <a:srgbClr val="002D55"/>
      </a:dk2>
      <a:lt2>
        <a:srgbClr val="63396F"/>
      </a:lt2>
      <a:accent1>
        <a:srgbClr val="30468F"/>
      </a:accent1>
      <a:accent2>
        <a:srgbClr val="6CADDE"/>
      </a:accent2>
      <a:accent3>
        <a:srgbClr val="006600"/>
      </a:accent3>
      <a:accent4>
        <a:srgbClr val="92D400"/>
      </a:accent4>
      <a:accent5>
        <a:srgbClr val="7D7D7D"/>
      </a:accent5>
      <a:accent6>
        <a:srgbClr val="FF4F00"/>
      </a:accent6>
      <a:hlink>
        <a:srgbClr val="00A1DE"/>
      </a:hlink>
      <a:folHlink>
        <a:srgbClr val="00506F"/>
      </a:folHlink>
    </a:clrScheme>
    <a:fontScheme name="Calypso">
      <a:majorFont>
        <a:latin typeface="Verdana"/>
        <a:ea typeface="Adobe Heiti Std R"/>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vert="horz" wrap="square" lIns="91440" tIns="45720" rIns="91440" bIns="45720" numCol="1" rtlCol="0" anchor="t" anchorCtr="0" compatLnSpc="1">
        <a:prstTxWarp prst="textNoShape">
          <a:avLst/>
        </a:prstTxWarp>
        <a:noAutofit/>
      </a:bodyPr>
      <a:lstStyle>
        <a:defPPr marL="234950" indent="-234950">
          <a:spcAft>
            <a:spcPts val="600"/>
          </a:spcAft>
          <a:buClr>
            <a:schemeClr val="accent1"/>
          </a:buClr>
          <a:buFont typeface="Wingdings" pitchFamily="2" charset="2"/>
          <a:buChar char="§"/>
          <a:defRPr sz="2000" dirty="0" err="1" smtClean="0">
            <a:latin typeface="+mn-lt"/>
          </a:defRPr>
        </a:defPPr>
      </a:lstStyle>
    </a:txDef>
  </a:objectDefaults>
  <a:extraClrSchemeLst>
    <a:extraClrScheme>
      <a:clrScheme name="Calypso Template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lypso Template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lypso Template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lypso Template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lypso Template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lypso Template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lypso Template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lypso Template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lypso Template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lypso Template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lypso Template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lypso Template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lypso Template 2011 13">
        <a:dk1>
          <a:srgbClr val="002D56"/>
        </a:dk1>
        <a:lt1>
          <a:srgbClr val="FFFFFF"/>
        </a:lt1>
        <a:dk2>
          <a:srgbClr val="FFFFFF"/>
        </a:dk2>
        <a:lt2>
          <a:srgbClr val="808080"/>
        </a:lt2>
        <a:accent1>
          <a:srgbClr val="D1E0F3"/>
        </a:accent1>
        <a:accent2>
          <a:srgbClr val="4E98D2"/>
        </a:accent2>
        <a:accent3>
          <a:srgbClr val="FFFFFF"/>
        </a:accent3>
        <a:accent4>
          <a:srgbClr val="002548"/>
        </a:accent4>
        <a:accent5>
          <a:srgbClr val="E5EDF8"/>
        </a:accent5>
        <a:accent6>
          <a:srgbClr val="4689BE"/>
        </a:accent6>
        <a:hlink>
          <a:srgbClr val="4EA94B"/>
        </a:hlink>
        <a:folHlink>
          <a:srgbClr val="71B549"/>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alypso Corporate Template">
  <a:themeElements>
    <a:clrScheme name="Calypso Corporate Template">
      <a:dk1>
        <a:srgbClr val="000000"/>
      </a:dk1>
      <a:lt1>
        <a:srgbClr val="FFFFFF"/>
      </a:lt1>
      <a:dk2>
        <a:srgbClr val="002D55"/>
      </a:dk2>
      <a:lt2>
        <a:srgbClr val="63396F"/>
      </a:lt2>
      <a:accent1>
        <a:srgbClr val="30468F"/>
      </a:accent1>
      <a:accent2>
        <a:srgbClr val="6CADDE"/>
      </a:accent2>
      <a:accent3>
        <a:srgbClr val="006600"/>
      </a:accent3>
      <a:accent4>
        <a:srgbClr val="92D400"/>
      </a:accent4>
      <a:accent5>
        <a:srgbClr val="7D7D7D"/>
      </a:accent5>
      <a:accent6>
        <a:srgbClr val="FF4F00"/>
      </a:accent6>
      <a:hlink>
        <a:srgbClr val="00A1DE"/>
      </a:hlink>
      <a:folHlink>
        <a:srgbClr val="00506F"/>
      </a:folHlink>
    </a:clrScheme>
    <a:fontScheme name="Calypso">
      <a:majorFont>
        <a:latin typeface="Verdana"/>
        <a:ea typeface="Adobe Heiti Std R"/>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vert="horz" wrap="square" lIns="91440" tIns="45720" rIns="91440" bIns="45720" numCol="1" rtlCol="0" anchor="t" anchorCtr="0" compatLnSpc="1">
        <a:prstTxWarp prst="textNoShape">
          <a:avLst/>
        </a:prstTxWarp>
        <a:noAutofit/>
      </a:bodyPr>
      <a:lstStyle>
        <a:defPPr marL="234950" indent="-234950">
          <a:spcAft>
            <a:spcPts val="600"/>
          </a:spcAft>
          <a:buClr>
            <a:schemeClr val="accent1"/>
          </a:buClr>
          <a:buFont typeface="Wingdings" pitchFamily="2" charset="2"/>
          <a:buChar char="§"/>
          <a:defRPr sz="2000" dirty="0" err="1" smtClean="0">
            <a:latin typeface="+mn-lt"/>
          </a:defRPr>
        </a:defPPr>
      </a:lstStyle>
    </a:txDef>
  </a:objectDefaults>
  <a:extraClrSchemeLst>
    <a:extraClrScheme>
      <a:clrScheme name="Calypso Template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lypso Template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lypso Template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lypso Template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lypso Template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lypso Template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lypso Template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lypso Template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lypso Template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lypso Template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lypso Template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lypso Template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lypso Template 2011 13">
        <a:dk1>
          <a:srgbClr val="002D56"/>
        </a:dk1>
        <a:lt1>
          <a:srgbClr val="FFFFFF"/>
        </a:lt1>
        <a:dk2>
          <a:srgbClr val="FFFFFF"/>
        </a:dk2>
        <a:lt2>
          <a:srgbClr val="808080"/>
        </a:lt2>
        <a:accent1>
          <a:srgbClr val="D1E0F3"/>
        </a:accent1>
        <a:accent2>
          <a:srgbClr val="4E98D2"/>
        </a:accent2>
        <a:accent3>
          <a:srgbClr val="FFFFFF"/>
        </a:accent3>
        <a:accent4>
          <a:srgbClr val="002548"/>
        </a:accent4>
        <a:accent5>
          <a:srgbClr val="E5EDF8"/>
        </a:accent5>
        <a:accent6>
          <a:srgbClr val="4689BE"/>
        </a:accent6>
        <a:hlink>
          <a:srgbClr val="4EA94B"/>
        </a:hlink>
        <a:folHlink>
          <a:srgbClr val="71B54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alypso Corporate Template">
  <a:themeElements>
    <a:clrScheme name="Calypso Corporate Template">
      <a:dk1>
        <a:srgbClr val="000000"/>
      </a:dk1>
      <a:lt1>
        <a:srgbClr val="FFFFFF"/>
      </a:lt1>
      <a:dk2>
        <a:srgbClr val="002D55"/>
      </a:dk2>
      <a:lt2>
        <a:srgbClr val="63396F"/>
      </a:lt2>
      <a:accent1>
        <a:srgbClr val="30468F"/>
      </a:accent1>
      <a:accent2>
        <a:srgbClr val="6CADDE"/>
      </a:accent2>
      <a:accent3>
        <a:srgbClr val="006600"/>
      </a:accent3>
      <a:accent4>
        <a:srgbClr val="92D400"/>
      </a:accent4>
      <a:accent5>
        <a:srgbClr val="7D7D7D"/>
      </a:accent5>
      <a:accent6>
        <a:srgbClr val="FF4F00"/>
      </a:accent6>
      <a:hlink>
        <a:srgbClr val="00A1DE"/>
      </a:hlink>
      <a:folHlink>
        <a:srgbClr val="00506F"/>
      </a:folHlink>
    </a:clrScheme>
    <a:fontScheme name="Calypso">
      <a:majorFont>
        <a:latin typeface="Verdana"/>
        <a:ea typeface="Adobe Heiti Std R"/>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vert="horz" wrap="square" lIns="91440" tIns="45720" rIns="91440" bIns="45720" numCol="1" rtlCol="0" anchor="t" anchorCtr="0" compatLnSpc="1">
        <a:prstTxWarp prst="textNoShape">
          <a:avLst/>
        </a:prstTxWarp>
        <a:noAutofit/>
      </a:bodyPr>
      <a:lstStyle>
        <a:defPPr marL="234950" indent="-234950">
          <a:spcAft>
            <a:spcPts val="600"/>
          </a:spcAft>
          <a:buClr>
            <a:schemeClr val="accent1"/>
          </a:buClr>
          <a:buFont typeface="Wingdings" pitchFamily="2" charset="2"/>
          <a:buChar char="§"/>
          <a:defRPr sz="2000" dirty="0" err="1" smtClean="0">
            <a:latin typeface="+mn-lt"/>
          </a:defRPr>
        </a:defPPr>
      </a:lstStyle>
    </a:txDef>
  </a:objectDefaults>
  <a:extraClrSchemeLst>
    <a:extraClrScheme>
      <a:clrScheme name="Calypso Template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lypso Template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lypso Template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lypso Template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lypso Template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lypso Template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lypso Template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lypso Template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lypso Template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lypso Template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lypso Template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lypso Template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lypso Template 2011 13">
        <a:dk1>
          <a:srgbClr val="002D56"/>
        </a:dk1>
        <a:lt1>
          <a:srgbClr val="FFFFFF"/>
        </a:lt1>
        <a:dk2>
          <a:srgbClr val="FFFFFF"/>
        </a:dk2>
        <a:lt2>
          <a:srgbClr val="808080"/>
        </a:lt2>
        <a:accent1>
          <a:srgbClr val="D1E0F3"/>
        </a:accent1>
        <a:accent2>
          <a:srgbClr val="4E98D2"/>
        </a:accent2>
        <a:accent3>
          <a:srgbClr val="FFFFFF"/>
        </a:accent3>
        <a:accent4>
          <a:srgbClr val="002548"/>
        </a:accent4>
        <a:accent5>
          <a:srgbClr val="E5EDF8"/>
        </a:accent5>
        <a:accent6>
          <a:srgbClr val="4689BE"/>
        </a:accent6>
        <a:hlink>
          <a:srgbClr val="4EA94B"/>
        </a:hlink>
        <a:folHlink>
          <a:srgbClr val="71B54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alypso Corporate Template">
  <a:themeElements>
    <a:clrScheme name="Calypso Corporate Template">
      <a:dk1>
        <a:srgbClr val="000000"/>
      </a:dk1>
      <a:lt1>
        <a:srgbClr val="FFFFFF"/>
      </a:lt1>
      <a:dk2>
        <a:srgbClr val="002D55"/>
      </a:dk2>
      <a:lt2>
        <a:srgbClr val="63396F"/>
      </a:lt2>
      <a:accent1>
        <a:srgbClr val="30468F"/>
      </a:accent1>
      <a:accent2>
        <a:srgbClr val="6CADDE"/>
      </a:accent2>
      <a:accent3>
        <a:srgbClr val="006600"/>
      </a:accent3>
      <a:accent4>
        <a:srgbClr val="92D400"/>
      </a:accent4>
      <a:accent5>
        <a:srgbClr val="7D7D7D"/>
      </a:accent5>
      <a:accent6>
        <a:srgbClr val="FF4F00"/>
      </a:accent6>
      <a:hlink>
        <a:srgbClr val="00A1DE"/>
      </a:hlink>
      <a:folHlink>
        <a:srgbClr val="00506F"/>
      </a:folHlink>
    </a:clrScheme>
    <a:fontScheme name="Calypso">
      <a:majorFont>
        <a:latin typeface="Verdana"/>
        <a:ea typeface="Adobe Heiti Std R"/>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vert="horz" wrap="square" lIns="91440" tIns="45720" rIns="91440" bIns="45720" numCol="1" rtlCol="0" anchor="t" anchorCtr="0" compatLnSpc="1">
        <a:prstTxWarp prst="textNoShape">
          <a:avLst/>
        </a:prstTxWarp>
        <a:noAutofit/>
      </a:bodyPr>
      <a:lstStyle>
        <a:defPPr marL="234950" indent="-234950">
          <a:spcAft>
            <a:spcPts val="600"/>
          </a:spcAft>
          <a:buClr>
            <a:schemeClr val="accent1"/>
          </a:buClr>
          <a:buFont typeface="Wingdings" pitchFamily="2" charset="2"/>
          <a:buChar char="§"/>
          <a:defRPr sz="2000" dirty="0" err="1" smtClean="0">
            <a:latin typeface="+mn-lt"/>
          </a:defRPr>
        </a:defPPr>
      </a:lstStyle>
    </a:txDef>
  </a:objectDefaults>
  <a:extraClrSchemeLst>
    <a:extraClrScheme>
      <a:clrScheme name="Calypso Template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lypso Template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lypso Template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lypso Template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lypso Template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lypso Template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lypso Template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lypso Template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lypso Template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lypso Template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lypso Template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lypso Template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lypso Template 2011 13">
        <a:dk1>
          <a:srgbClr val="002D56"/>
        </a:dk1>
        <a:lt1>
          <a:srgbClr val="FFFFFF"/>
        </a:lt1>
        <a:dk2>
          <a:srgbClr val="FFFFFF"/>
        </a:dk2>
        <a:lt2>
          <a:srgbClr val="808080"/>
        </a:lt2>
        <a:accent1>
          <a:srgbClr val="D1E0F3"/>
        </a:accent1>
        <a:accent2>
          <a:srgbClr val="4E98D2"/>
        </a:accent2>
        <a:accent3>
          <a:srgbClr val="FFFFFF"/>
        </a:accent3>
        <a:accent4>
          <a:srgbClr val="002548"/>
        </a:accent4>
        <a:accent5>
          <a:srgbClr val="E5EDF8"/>
        </a:accent5>
        <a:accent6>
          <a:srgbClr val="4689BE"/>
        </a:accent6>
        <a:hlink>
          <a:srgbClr val="4EA94B"/>
        </a:hlink>
        <a:folHlink>
          <a:srgbClr val="71B54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alypso Corporate Template">
  <a:themeElements>
    <a:clrScheme name="Calypso Corporate Template">
      <a:dk1>
        <a:srgbClr val="000000"/>
      </a:dk1>
      <a:lt1>
        <a:srgbClr val="FFFFFF"/>
      </a:lt1>
      <a:dk2>
        <a:srgbClr val="002D55"/>
      </a:dk2>
      <a:lt2>
        <a:srgbClr val="63396F"/>
      </a:lt2>
      <a:accent1>
        <a:srgbClr val="30468F"/>
      </a:accent1>
      <a:accent2>
        <a:srgbClr val="6CADDE"/>
      </a:accent2>
      <a:accent3>
        <a:srgbClr val="006600"/>
      </a:accent3>
      <a:accent4>
        <a:srgbClr val="92D400"/>
      </a:accent4>
      <a:accent5>
        <a:srgbClr val="7D7D7D"/>
      </a:accent5>
      <a:accent6>
        <a:srgbClr val="FF4F00"/>
      </a:accent6>
      <a:hlink>
        <a:srgbClr val="00A1DE"/>
      </a:hlink>
      <a:folHlink>
        <a:srgbClr val="00506F"/>
      </a:folHlink>
    </a:clrScheme>
    <a:fontScheme name="Calypso">
      <a:majorFont>
        <a:latin typeface="Verdana"/>
        <a:ea typeface="Adobe Heiti Std R"/>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vert="horz" wrap="square" lIns="91440" tIns="45720" rIns="91440" bIns="45720" numCol="1" rtlCol="0" anchor="t" anchorCtr="0" compatLnSpc="1">
        <a:prstTxWarp prst="textNoShape">
          <a:avLst/>
        </a:prstTxWarp>
        <a:noAutofit/>
      </a:bodyPr>
      <a:lstStyle>
        <a:defPPr marL="234950" indent="-234950">
          <a:spcAft>
            <a:spcPts val="600"/>
          </a:spcAft>
          <a:buClr>
            <a:schemeClr val="accent1"/>
          </a:buClr>
          <a:buFont typeface="Wingdings" pitchFamily="2" charset="2"/>
          <a:buChar char="§"/>
          <a:defRPr sz="2000" dirty="0" err="1" smtClean="0">
            <a:latin typeface="+mn-lt"/>
          </a:defRPr>
        </a:defPPr>
      </a:lstStyle>
    </a:txDef>
  </a:objectDefaults>
  <a:extraClrSchemeLst>
    <a:extraClrScheme>
      <a:clrScheme name="Calypso Template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lypso Template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lypso Template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lypso Template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lypso Template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lypso Template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lypso Template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lypso Template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lypso Template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lypso Template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lypso Template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lypso Template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lypso Template 2011 13">
        <a:dk1>
          <a:srgbClr val="002D56"/>
        </a:dk1>
        <a:lt1>
          <a:srgbClr val="FFFFFF"/>
        </a:lt1>
        <a:dk2>
          <a:srgbClr val="FFFFFF"/>
        </a:dk2>
        <a:lt2>
          <a:srgbClr val="808080"/>
        </a:lt2>
        <a:accent1>
          <a:srgbClr val="D1E0F3"/>
        </a:accent1>
        <a:accent2>
          <a:srgbClr val="4E98D2"/>
        </a:accent2>
        <a:accent3>
          <a:srgbClr val="FFFFFF"/>
        </a:accent3>
        <a:accent4>
          <a:srgbClr val="002548"/>
        </a:accent4>
        <a:accent5>
          <a:srgbClr val="E5EDF8"/>
        </a:accent5>
        <a:accent6>
          <a:srgbClr val="4689BE"/>
        </a:accent6>
        <a:hlink>
          <a:srgbClr val="4EA94B"/>
        </a:hlink>
        <a:folHlink>
          <a:srgbClr val="71B54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alypso Corporate Template">
  <a:themeElements>
    <a:clrScheme name="Calypso Corporate Template">
      <a:dk1>
        <a:srgbClr val="000000"/>
      </a:dk1>
      <a:lt1>
        <a:srgbClr val="FFFFFF"/>
      </a:lt1>
      <a:dk2>
        <a:srgbClr val="002D55"/>
      </a:dk2>
      <a:lt2>
        <a:srgbClr val="63396F"/>
      </a:lt2>
      <a:accent1>
        <a:srgbClr val="30468F"/>
      </a:accent1>
      <a:accent2>
        <a:srgbClr val="6CADDE"/>
      </a:accent2>
      <a:accent3>
        <a:srgbClr val="006600"/>
      </a:accent3>
      <a:accent4>
        <a:srgbClr val="92D400"/>
      </a:accent4>
      <a:accent5>
        <a:srgbClr val="7D7D7D"/>
      </a:accent5>
      <a:accent6>
        <a:srgbClr val="FF4F00"/>
      </a:accent6>
      <a:hlink>
        <a:srgbClr val="00A1DE"/>
      </a:hlink>
      <a:folHlink>
        <a:srgbClr val="00506F"/>
      </a:folHlink>
    </a:clrScheme>
    <a:fontScheme name="Calypso">
      <a:majorFont>
        <a:latin typeface="Verdana"/>
        <a:ea typeface="Adobe Heiti Std R"/>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vert="horz" wrap="square" lIns="91440" tIns="45720" rIns="91440" bIns="45720" numCol="1" rtlCol="0" anchor="t" anchorCtr="0" compatLnSpc="1">
        <a:prstTxWarp prst="textNoShape">
          <a:avLst/>
        </a:prstTxWarp>
        <a:noAutofit/>
      </a:bodyPr>
      <a:lstStyle>
        <a:defPPr marL="234950" indent="-234950">
          <a:spcAft>
            <a:spcPts val="600"/>
          </a:spcAft>
          <a:buClr>
            <a:schemeClr val="accent1"/>
          </a:buClr>
          <a:buFont typeface="Wingdings" pitchFamily="2" charset="2"/>
          <a:buChar char="§"/>
          <a:defRPr sz="2000" dirty="0" err="1" smtClean="0">
            <a:latin typeface="+mn-lt"/>
          </a:defRPr>
        </a:defPPr>
      </a:lstStyle>
    </a:txDef>
  </a:objectDefaults>
  <a:extraClrSchemeLst>
    <a:extraClrScheme>
      <a:clrScheme name="Calypso Template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lypso Template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lypso Template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lypso Template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lypso Template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lypso Template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lypso Template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lypso Template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lypso Template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lypso Template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lypso Template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lypso Template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lypso Template 2011 13">
        <a:dk1>
          <a:srgbClr val="002D56"/>
        </a:dk1>
        <a:lt1>
          <a:srgbClr val="FFFFFF"/>
        </a:lt1>
        <a:dk2>
          <a:srgbClr val="FFFFFF"/>
        </a:dk2>
        <a:lt2>
          <a:srgbClr val="808080"/>
        </a:lt2>
        <a:accent1>
          <a:srgbClr val="D1E0F3"/>
        </a:accent1>
        <a:accent2>
          <a:srgbClr val="4E98D2"/>
        </a:accent2>
        <a:accent3>
          <a:srgbClr val="FFFFFF"/>
        </a:accent3>
        <a:accent4>
          <a:srgbClr val="002548"/>
        </a:accent4>
        <a:accent5>
          <a:srgbClr val="E5EDF8"/>
        </a:accent5>
        <a:accent6>
          <a:srgbClr val="4689BE"/>
        </a:accent6>
        <a:hlink>
          <a:srgbClr val="4EA94B"/>
        </a:hlink>
        <a:folHlink>
          <a:srgbClr val="71B54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alypso Corporate Template">
  <a:themeElements>
    <a:clrScheme name="Calypso Corporate Template">
      <a:dk1>
        <a:srgbClr val="000000"/>
      </a:dk1>
      <a:lt1>
        <a:srgbClr val="FFFFFF"/>
      </a:lt1>
      <a:dk2>
        <a:srgbClr val="002D55"/>
      </a:dk2>
      <a:lt2>
        <a:srgbClr val="63396F"/>
      </a:lt2>
      <a:accent1>
        <a:srgbClr val="30468F"/>
      </a:accent1>
      <a:accent2>
        <a:srgbClr val="6CADDE"/>
      </a:accent2>
      <a:accent3>
        <a:srgbClr val="006600"/>
      </a:accent3>
      <a:accent4>
        <a:srgbClr val="92D400"/>
      </a:accent4>
      <a:accent5>
        <a:srgbClr val="7D7D7D"/>
      </a:accent5>
      <a:accent6>
        <a:srgbClr val="FF4F00"/>
      </a:accent6>
      <a:hlink>
        <a:srgbClr val="00A1DE"/>
      </a:hlink>
      <a:folHlink>
        <a:srgbClr val="00506F"/>
      </a:folHlink>
    </a:clrScheme>
    <a:fontScheme name="Calypso">
      <a:majorFont>
        <a:latin typeface="Verdana"/>
        <a:ea typeface="Adobe Heiti Std R"/>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vert="horz" wrap="square" lIns="91440" tIns="45720" rIns="91440" bIns="45720" numCol="1" rtlCol="0" anchor="t" anchorCtr="0" compatLnSpc="1">
        <a:prstTxWarp prst="textNoShape">
          <a:avLst/>
        </a:prstTxWarp>
        <a:noAutofit/>
      </a:bodyPr>
      <a:lstStyle>
        <a:defPPr marL="234950" indent="-234950">
          <a:spcAft>
            <a:spcPts val="600"/>
          </a:spcAft>
          <a:buClr>
            <a:schemeClr val="accent1"/>
          </a:buClr>
          <a:buFont typeface="Wingdings" pitchFamily="2" charset="2"/>
          <a:buChar char="§"/>
          <a:defRPr sz="2000" dirty="0" err="1" smtClean="0">
            <a:latin typeface="+mn-lt"/>
          </a:defRPr>
        </a:defPPr>
      </a:lstStyle>
    </a:txDef>
  </a:objectDefaults>
  <a:extraClrSchemeLst>
    <a:extraClrScheme>
      <a:clrScheme name="Calypso Template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lypso Template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lypso Template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lypso Template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lypso Template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lypso Template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lypso Template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lypso Template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lypso Template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lypso Template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lypso Template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lypso Template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lypso Template 2011 13">
        <a:dk1>
          <a:srgbClr val="002D56"/>
        </a:dk1>
        <a:lt1>
          <a:srgbClr val="FFFFFF"/>
        </a:lt1>
        <a:dk2>
          <a:srgbClr val="FFFFFF"/>
        </a:dk2>
        <a:lt2>
          <a:srgbClr val="808080"/>
        </a:lt2>
        <a:accent1>
          <a:srgbClr val="D1E0F3"/>
        </a:accent1>
        <a:accent2>
          <a:srgbClr val="4E98D2"/>
        </a:accent2>
        <a:accent3>
          <a:srgbClr val="FFFFFF"/>
        </a:accent3>
        <a:accent4>
          <a:srgbClr val="002548"/>
        </a:accent4>
        <a:accent5>
          <a:srgbClr val="E5EDF8"/>
        </a:accent5>
        <a:accent6>
          <a:srgbClr val="4689BE"/>
        </a:accent6>
        <a:hlink>
          <a:srgbClr val="4EA94B"/>
        </a:hlink>
        <a:folHlink>
          <a:srgbClr val="71B54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alypso Corporate Template">
  <a:themeElements>
    <a:clrScheme name="Calypso Corporate Template">
      <a:dk1>
        <a:srgbClr val="000000"/>
      </a:dk1>
      <a:lt1>
        <a:srgbClr val="FFFFFF"/>
      </a:lt1>
      <a:dk2>
        <a:srgbClr val="002D55"/>
      </a:dk2>
      <a:lt2>
        <a:srgbClr val="63396F"/>
      </a:lt2>
      <a:accent1>
        <a:srgbClr val="30468F"/>
      </a:accent1>
      <a:accent2>
        <a:srgbClr val="6CADDE"/>
      </a:accent2>
      <a:accent3>
        <a:srgbClr val="006600"/>
      </a:accent3>
      <a:accent4>
        <a:srgbClr val="92D400"/>
      </a:accent4>
      <a:accent5>
        <a:srgbClr val="7D7D7D"/>
      </a:accent5>
      <a:accent6>
        <a:srgbClr val="FF4F00"/>
      </a:accent6>
      <a:hlink>
        <a:srgbClr val="00A1DE"/>
      </a:hlink>
      <a:folHlink>
        <a:srgbClr val="00506F"/>
      </a:folHlink>
    </a:clrScheme>
    <a:fontScheme name="Calypso">
      <a:majorFont>
        <a:latin typeface="Verdana"/>
        <a:ea typeface="Adobe Heiti Std R"/>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spPr>
      <a:bodyPr vert="horz" wrap="square" lIns="91440" tIns="45720" rIns="91440" bIns="45720" numCol="1" rtlCol="0" anchor="t" anchorCtr="0" compatLnSpc="1">
        <a:prstTxWarp prst="textNoShape">
          <a:avLst/>
        </a:prstTxWarp>
        <a:noAutofit/>
      </a:bodyPr>
      <a:lstStyle>
        <a:defPPr marL="234950" indent="-234950">
          <a:spcAft>
            <a:spcPts val="600"/>
          </a:spcAft>
          <a:buClr>
            <a:schemeClr val="accent1"/>
          </a:buClr>
          <a:buFont typeface="Wingdings" pitchFamily="2" charset="2"/>
          <a:buChar char="§"/>
          <a:defRPr sz="2000" dirty="0" err="1" smtClean="0">
            <a:latin typeface="+mn-lt"/>
          </a:defRPr>
        </a:defPPr>
      </a:lstStyle>
    </a:txDef>
  </a:objectDefaults>
  <a:extraClrSchemeLst>
    <a:extraClrScheme>
      <a:clrScheme name="Calypso Template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lypso Template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lypso Template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lypso Template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lypso Template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lypso Template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lypso Template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lypso Template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lypso Template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lypso Template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lypso Template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lypso Template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lypso Template 2011 13">
        <a:dk1>
          <a:srgbClr val="002D56"/>
        </a:dk1>
        <a:lt1>
          <a:srgbClr val="FFFFFF"/>
        </a:lt1>
        <a:dk2>
          <a:srgbClr val="FFFFFF"/>
        </a:dk2>
        <a:lt2>
          <a:srgbClr val="808080"/>
        </a:lt2>
        <a:accent1>
          <a:srgbClr val="D1E0F3"/>
        </a:accent1>
        <a:accent2>
          <a:srgbClr val="4E98D2"/>
        </a:accent2>
        <a:accent3>
          <a:srgbClr val="FFFFFF"/>
        </a:accent3>
        <a:accent4>
          <a:srgbClr val="002548"/>
        </a:accent4>
        <a:accent5>
          <a:srgbClr val="E5EDF8"/>
        </a:accent5>
        <a:accent6>
          <a:srgbClr val="4689BE"/>
        </a:accent6>
        <a:hlink>
          <a:srgbClr val="4EA94B"/>
        </a:hlink>
        <a:folHlink>
          <a:srgbClr val="71B549"/>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1C79F8AA18814F9545C1FC4614B73E" ma:contentTypeVersion="0" ma:contentTypeDescription="Create a new document." ma:contentTypeScope="" ma:versionID="fedc01fe497b55a6e875c95240b43a8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3F12F91-F12B-4C6F-8661-B2E8D3480BCA}">
  <ds:schemaRefs>
    <ds:schemaRef ds:uri="http://schemas.microsoft.com/sharepoint/v3/contenttype/forms"/>
  </ds:schemaRefs>
</ds:datastoreItem>
</file>

<file path=customXml/itemProps2.xml><?xml version="1.0" encoding="utf-8"?>
<ds:datastoreItem xmlns:ds="http://schemas.openxmlformats.org/officeDocument/2006/customXml" ds:itemID="{0D47DE09-5DCF-4B8A-9BF5-DE50C2CDFF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ABEDECA-CDB0-4A2F-B950-FF8110AF83B9}">
  <ds:schemaRefs>
    <ds:schemaRef ds:uri="http://schemas.microsoft.com/office/2006/documentManagement/types"/>
    <ds:schemaRef ds:uri="http://purl.org/dc/terms/"/>
    <ds:schemaRef ds:uri="http://schemas.microsoft.com/office/infopath/2007/PartnerControls"/>
    <ds:schemaRef ds:uri="http://purl.org/dc/elements/1.1/"/>
    <ds:schemaRef ds:uri="http://www.w3.org/XML/1998/namespace"/>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Calypso Template 2011</Template>
  <TotalTime>13516</TotalTime>
  <Words>3793</Words>
  <Application>Microsoft Office PowerPoint</Application>
  <PresentationFormat>On-screen Show (4:3)</PresentationFormat>
  <Paragraphs>364</Paragraphs>
  <Slides>35</Slides>
  <Notes>16</Notes>
  <HiddenSlides>0</HiddenSlides>
  <MMClips>0</MMClips>
  <ScaleCrop>false</ScaleCrop>
  <HeadingPairs>
    <vt:vector size="4" baseType="variant">
      <vt:variant>
        <vt:lpstr>Theme</vt:lpstr>
      </vt:variant>
      <vt:variant>
        <vt:i4>24</vt:i4>
      </vt:variant>
      <vt:variant>
        <vt:lpstr>Slide Titles</vt:lpstr>
      </vt:variant>
      <vt:variant>
        <vt:i4>35</vt:i4>
      </vt:variant>
    </vt:vector>
  </HeadingPairs>
  <TitlesOfParts>
    <vt:vector size="59" baseType="lpstr">
      <vt:lpstr>Calypso Corporate Template</vt:lpstr>
      <vt:lpstr>1_Calypso Corporate Template</vt:lpstr>
      <vt:lpstr>2_Calypso Corporate Template</vt:lpstr>
      <vt:lpstr>3_Calypso Corporate Template</vt:lpstr>
      <vt:lpstr>4_Calypso Corporate Template</vt:lpstr>
      <vt:lpstr>5_Calypso Corporate Template</vt:lpstr>
      <vt:lpstr>6_Calypso Corporate Template</vt:lpstr>
      <vt:lpstr>7_Calypso Corporate Template</vt:lpstr>
      <vt:lpstr>8_Calypso Corporate Template</vt:lpstr>
      <vt:lpstr>9_Calypso Corporate Template</vt:lpstr>
      <vt:lpstr>10_Calypso Corporate Template</vt:lpstr>
      <vt:lpstr>11_Calypso Corporate Template</vt:lpstr>
      <vt:lpstr>12_Calypso Corporate Template</vt:lpstr>
      <vt:lpstr>13_Calypso Corporate Template</vt:lpstr>
      <vt:lpstr>14_Calypso Corporate Template</vt:lpstr>
      <vt:lpstr>15_Calypso Corporate Template</vt:lpstr>
      <vt:lpstr>16_Calypso Corporate Template</vt:lpstr>
      <vt:lpstr>17_Calypso Corporate Template</vt:lpstr>
      <vt:lpstr>18_Calypso Corporate Template</vt:lpstr>
      <vt:lpstr>19_Calypso Corporate Template</vt:lpstr>
      <vt:lpstr>20_Calypso Corporate Template</vt:lpstr>
      <vt:lpstr>21_Calypso Corporate Template</vt:lpstr>
      <vt:lpstr>22_Calypso Corporate Template</vt:lpstr>
      <vt:lpstr>23_Calypso Corporate Template</vt:lpstr>
      <vt:lpstr>FELABAN Presentation</vt:lpstr>
      <vt:lpstr>Agenda</vt:lpstr>
      <vt:lpstr>Biography</vt:lpstr>
      <vt:lpstr>Formidable Regulatory Change</vt:lpstr>
      <vt:lpstr>Dodd Frank and EMIR impact on OTC derivative markets</vt:lpstr>
      <vt:lpstr>Dodd Frank OTCD main points</vt:lpstr>
      <vt:lpstr>EMIR main points</vt:lpstr>
      <vt:lpstr>Major differences</vt:lpstr>
      <vt:lpstr>Progress to date</vt:lpstr>
      <vt:lpstr>Why were CCPs mandated?</vt:lpstr>
      <vt:lpstr>Global Legislation for Clearing G20</vt:lpstr>
      <vt:lpstr>CCP’s and the management of defaults</vt:lpstr>
      <vt:lpstr>PowerPoint Presentation</vt:lpstr>
      <vt:lpstr>Assets Classes and Margin Held  by Lehman Brothers</vt:lpstr>
      <vt:lpstr>Other Significant Risks and Issues</vt:lpstr>
      <vt:lpstr>Interest Rate Swap Default</vt:lpstr>
      <vt:lpstr>Fixed Income Repo Default</vt:lpstr>
      <vt:lpstr>Treasury Counterparty Default</vt:lpstr>
      <vt:lpstr>MF Global Ltd default in 2011</vt:lpstr>
      <vt:lpstr>MF Global contrast to  Lehman Brothers</vt:lpstr>
      <vt:lpstr>LCH: AUM</vt:lpstr>
      <vt:lpstr>Conclusions</vt:lpstr>
      <vt:lpstr>Strategic direction of Financial market participants</vt:lpstr>
      <vt:lpstr>Return on Equity – US Banks</vt:lpstr>
      <vt:lpstr>Return on Equity</vt:lpstr>
      <vt:lpstr>Cost : Income Ratio</vt:lpstr>
      <vt:lpstr>Cost Income Ratio</vt:lpstr>
      <vt:lpstr>Health &amp; Efficiency</vt:lpstr>
      <vt:lpstr>Progression to Utility</vt:lpstr>
      <vt:lpstr>Typical Operating Model</vt:lpstr>
      <vt:lpstr>Utility Advantages</vt:lpstr>
      <vt:lpstr>Corporate Bond Trading</vt:lpstr>
      <vt:lpstr>E-trading Corporate Bonds</vt:lpstr>
      <vt:lpstr>Adapt. Grow. Thrive.</vt:lpstr>
      <vt:lpstr>Appendix</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Calypso Corporate Template</dc:title>
  <dc:creator>Nancy</dc:creator>
  <cp:lastModifiedBy>andrew_howat</cp:lastModifiedBy>
  <cp:revision>582</cp:revision>
  <cp:lastPrinted>2014-04-22T10:31:06Z</cp:lastPrinted>
  <dcterms:created xsi:type="dcterms:W3CDTF">2011-05-04T05:50:52Z</dcterms:created>
  <dcterms:modified xsi:type="dcterms:W3CDTF">2014-11-19T00:04:08Z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0x010100E71C79F8AA18814F9545C1FC4614B73E</vt:lpwstr>
  </property>
</Properties>
</file>