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7" r:id="rId3"/>
    <p:sldId id="262" r:id="rId4"/>
    <p:sldId id="261" r:id="rId5"/>
    <p:sldId id="263" r:id="rId6"/>
    <p:sldId id="264" r:id="rId7"/>
    <p:sldId id="259"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740C92-8484-4C8E-AB66-15E00226FEB2}" type="doc">
      <dgm:prSet loTypeId="urn:microsoft.com/office/officeart/2005/8/layout/hProcess4" loCatId="process" qsTypeId="urn:microsoft.com/office/officeart/2005/8/quickstyle/3d5" qsCatId="3D" csTypeId="urn:microsoft.com/office/officeart/2005/8/colors/accent1_2" csCatId="accent1" phldr="1"/>
      <dgm:spPr/>
      <dgm:t>
        <a:bodyPr/>
        <a:lstStyle/>
        <a:p>
          <a:endParaRPr lang="en-US"/>
        </a:p>
      </dgm:t>
    </dgm:pt>
    <dgm:pt modelId="{3FDE1CD2-8EA1-4C61-86F7-5C22E5D5F933}">
      <dgm:prSet phldrT="[Text]" custT="1"/>
      <dgm:spPr/>
      <dgm:t>
        <a:bodyPr/>
        <a:lstStyle/>
        <a:p>
          <a:r>
            <a:rPr lang="es-MX" sz="1200" dirty="0" smtClean="0">
              <a:latin typeface="Arial" pitchFamily="34" charset="0"/>
              <a:cs typeface="Arial" pitchFamily="34" charset="0"/>
            </a:rPr>
            <a:t>Fideicomitente</a:t>
          </a:r>
          <a:endParaRPr lang="en-US" sz="1200" dirty="0">
            <a:latin typeface="Arial" pitchFamily="34" charset="0"/>
            <a:cs typeface="Arial" pitchFamily="34" charset="0"/>
          </a:endParaRPr>
        </a:p>
      </dgm:t>
    </dgm:pt>
    <dgm:pt modelId="{B75D0A4E-B102-4D64-A965-787C9C9EE50A}" type="parTrans" cxnId="{D4642C63-0009-4579-958C-7ABD09CCB78D}">
      <dgm:prSet/>
      <dgm:spPr/>
      <dgm:t>
        <a:bodyPr/>
        <a:lstStyle/>
        <a:p>
          <a:endParaRPr lang="en-US" sz="1200">
            <a:latin typeface="Arial" pitchFamily="34" charset="0"/>
            <a:cs typeface="Arial" pitchFamily="34" charset="0"/>
          </a:endParaRPr>
        </a:p>
      </dgm:t>
    </dgm:pt>
    <dgm:pt modelId="{393B9CBE-C4D4-425A-890E-6715F497EE9B}" type="sibTrans" cxnId="{D4642C63-0009-4579-958C-7ABD09CCB78D}">
      <dgm:prSet/>
      <dgm:spPr/>
      <dgm:t>
        <a:bodyPr/>
        <a:lstStyle/>
        <a:p>
          <a:endParaRPr lang="en-US" sz="1200">
            <a:solidFill>
              <a:srgbClr val="FF0000"/>
            </a:solidFill>
            <a:latin typeface="Arial" pitchFamily="34" charset="0"/>
            <a:cs typeface="Arial" pitchFamily="34" charset="0"/>
          </a:endParaRPr>
        </a:p>
      </dgm:t>
    </dgm:pt>
    <dgm:pt modelId="{7EAF2E05-58CB-4681-A168-98FE26810CDB}">
      <dgm:prSet phldrT="[Text]" custT="1"/>
      <dgm:spPr/>
      <dgm:t>
        <a:bodyPr/>
        <a:lstStyle/>
        <a:p>
          <a:r>
            <a:rPr lang="es-MX" sz="1200" dirty="0" smtClean="0">
              <a:latin typeface="Arial" pitchFamily="34" charset="0"/>
              <a:cs typeface="Arial" pitchFamily="34" charset="0"/>
            </a:rPr>
            <a:t>Activos líquidos</a:t>
          </a:r>
          <a:endParaRPr lang="en-US" sz="1200" dirty="0">
            <a:latin typeface="Arial" pitchFamily="34" charset="0"/>
            <a:cs typeface="Arial" pitchFamily="34" charset="0"/>
          </a:endParaRPr>
        </a:p>
      </dgm:t>
    </dgm:pt>
    <dgm:pt modelId="{EDAD1177-DFDE-4E6F-BD11-94A28475D53B}" type="parTrans" cxnId="{B5B3FEAA-2192-4098-9D0D-0FC5D8573B0C}">
      <dgm:prSet/>
      <dgm:spPr/>
      <dgm:t>
        <a:bodyPr/>
        <a:lstStyle/>
        <a:p>
          <a:endParaRPr lang="en-US" sz="1200">
            <a:latin typeface="Arial" pitchFamily="34" charset="0"/>
            <a:cs typeface="Arial" pitchFamily="34" charset="0"/>
          </a:endParaRPr>
        </a:p>
      </dgm:t>
    </dgm:pt>
    <dgm:pt modelId="{98845DC3-826A-4E7C-AEE9-A2746871C287}" type="sibTrans" cxnId="{B5B3FEAA-2192-4098-9D0D-0FC5D8573B0C}">
      <dgm:prSet/>
      <dgm:spPr/>
      <dgm:t>
        <a:bodyPr/>
        <a:lstStyle/>
        <a:p>
          <a:endParaRPr lang="en-US" sz="1200">
            <a:latin typeface="Arial" pitchFamily="34" charset="0"/>
            <a:cs typeface="Arial" pitchFamily="34" charset="0"/>
          </a:endParaRPr>
        </a:p>
      </dgm:t>
    </dgm:pt>
    <dgm:pt modelId="{F7462652-4DD1-44D2-AC4F-54A1C40B5590}">
      <dgm:prSet phldrT="[Text]" custT="1"/>
      <dgm:spPr/>
      <dgm:t>
        <a:bodyPr/>
        <a:lstStyle/>
        <a:p>
          <a:r>
            <a:rPr lang="es-MX" sz="1200" dirty="0" smtClean="0">
              <a:latin typeface="Arial" pitchFamily="34" charset="0"/>
              <a:cs typeface="Arial" pitchFamily="34" charset="0"/>
            </a:rPr>
            <a:t>Títulos valores negociables</a:t>
          </a:r>
          <a:endParaRPr lang="en-US" sz="1200" dirty="0">
            <a:latin typeface="Arial" pitchFamily="34" charset="0"/>
            <a:cs typeface="Arial" pitchFamily="34" charset="0"/>
          </a:endParaRPr>
        </a:p>
      </dgm:t>
    </dgm:pt>
    <dgm:pt modelId="{F289A069-5DE8-4899-8C80-FF672444F379}" type="parTrans" cxnId="{560D3F1C-9F62-4EE2-8DCE-62DD30A739C6}">
      <dgm:prSet/>
      <dgm:spPr/>
      <dgm:t>
        <a:bodyPr/>
        <a:lstStyle/>
        <a:p>
          <a:endParaRPr lang="en-US" sz="1200">
            <a:latin typeface="Arial" pitchFamily="34" charset="0"/>
            <a:cs typeface="Arial" pitchFamily="34" charset="0"/>
          </a:endParaRPr>
        </a:p>
      </dgm:t>
    </dgm:pt>
    <dgm:pt modelId="{AD740A77-624E-41A9-9602-406DD6C6090C}" type="sibTrans" cxnId="{560D3F1C-9F62-4EE2-8DCE-62DD30A739C6}">
      <dgm:prSet/>
      <dgm:spPr/>
      <dgm:t>
        <a:bodyPr/>
        <a:lstStyle/>
        <a:p>
          <a:endParaRPr lang="en-US" sz="1200">
            <a:latin typeface="Arial" pitchFamily="34" charset="0"/>
            <a:cs typeface="Arial" pitchFamily="34" charset="0"/>
          </a:endParaRPr>
        </a:p>
      </dgm:t>
    </dgm:pt>
    <dgm:pt modelId="{BA5A9A6B-5393-4AE1-86DA-9BBDC6B28928}">
      <dgm:prSet phldrT="[Text]" custT="1"/>
      <dgm:spPr/>
      <dgm:t>
        <a:bodyPr/>
        <a:lstStyle/>
        <a:p>
          <a:r>
            <a:rPr lang="es-MX" sz="1200" dirty="0" smtClean="0">
              <a:latin typeface="Arial" pitchFamily="34" charset="0"/>
              <a:cs typeface="Arial" pitchFamily="34" charset="0"/>
            </a:rPr>
            <a:t>Fiduciario</a:t>
          </a:r>
          <a:endParaRPr lang="en-US" sz="1200" dirty="0">
            <a:latin typeface="Arial" pitchFamily="34" charset="0"/>
            <a:cs typeface="Arial" pitchFamily="34" charset="0"/>
          </a:endParaRPr>
        </a:p>
      </dgm:t>
    </dgm:pt>
    <dgm:pt modelId="{C531464F-416F-43F4-8BC4-987278EF797F}" type="parTrans" cxnId="{701F52D3-BF09-4652-A565-1DD8543E5EDC}">
      <dgm:prSet/>
      <dgm:spPr/>
      <dgm:t>
        <a:bodyPr/>
        <a:lstStyle/>
        <a:p>
          <a:endParaRPr lang="en-US" sz="1200">
            <a:latin typeface="Arial" pitchFamily="34" charset="0"/>
            <a:cs typeface="Arial" pitchFamily="34" charset="0"/>
          </a:endParaRPr>
        </a:p>
      </dgm:t>
    </dgm:pt>
    <dgm:pt modelId="{1AB892CA-78D1-4BB5-807D-72B7195CC35D}" type="sibTrans" cxnId="{701F52D3-BF09-4652-A565-1DD8543E5EDC}">
      <dgm:prSet/>
      <dgm:spPr/>
      <dgm:t>
        <a:bodyPr/>
        <a:lstStyle/>
        <a:p>
          <a:endParaRPr lang="en-US" sz="1200">
            <a:latin typeface="Arial" pitchFamily="34" charset="0"/>
            <a:cs typeface="Arial" pitchFamily="34" charset="0"/>
          </a:endParaRPr>
        </a:p>
      </dgm:t>
    </dgm:pt>
    <dgm:pt modelId="{5BB9D041-EE3E-4787-99ED-17556FB44299}">
      <dgm:prSet phldrT="[Text]" custT="1"/>
      <dgm:spPr/>
      <dgm:t>
        <a:bodyPr/>
        <a:lstStyle/>
        <a:p>
          <a:r>
            <a:rPr lang="es-MX" sz="1200" dirty="0" smtClean="0">
              <a:latin typeface="Arial" pitchFamily="34" charset="0"/>
              <a:cs typeface="Arial" pitchFamily="34" charset="0"/>
            </a:rPr>
            <a:t>  Custodia</a:t>
          </a:r>
          <a:endParaRPr lang="en-US" sz="1200" dirty="0">
            <a:latin typeface="Arial" pitchFamily="34" charset="0"/>
            <a:cs typeface="Arial" pitchFamily="34" charset="0"/>
          </a:endParaRPr>
        </a:p>
      </dgm:t>
    </dgm:pt>
    <dgm:pt modelId="{B8207B3C-406B-4C7E-B85B-5DAFC35EB41F}" type="parTrans" cxnId="{8A8047E3-548A-4BEB-B480-1F01D9BB239D}">
      <dgm:prSet/>
      <dgm:spPr/>
      <dgm:t>
        <a:bodyPr/>
        <a:lstStyle/>
        <a:p>
          <a:endParaRPr lang="en-US" sz="1200">
            <a:latin typeface="Arial" pitchFamily="34" charset="0"/>
            <a:cs typeface="Arial" pitchFamily="34" charset="0"/>
          </a:endParaRPr>
        </a:p>
      </dgm:t>
    </dgm:pt>
    <dgm:pt modelId="{22E709CA-EDBC-4402-9166-F9848BCC5F6D}" type="sibTrans" cxnId="{8A8047E3-548A-4BEB-B480-1F01D9BB239D}">
      <dgm:prSet/>
      <dgm:spPr/>
      <dgm:t>
        <a:bodyPr/>
        <a:lstStyle/>
        <a:p>
          <a:endParaRPr lang="en-US" sz="1200">
            <a:latin typeface="Arial" pitchFamily="34" charset="0"/>
            <a:cs typeface="Arial" pitchFamily="34" charset="0"/>
          </a:endParaRPr>
        </a:p>
      </dgm:t>
    </dgm:pt>
    <dgm:pt modelId="{83B42F61-DF7D-43F1-A7FF-E8DA3BC3FC48}">
      <dgm:prSet phldrT="[Text]" custT="1"/>
      <dgm:spPr/>
      <dgm:t>
        <a:bodyPr/>
        <a:lstStyle/>
        <a:p>
          <a:r>
            <a:rPr lang="es-MX" sz="1200" dirty="0" smtClean="0">
              <a:latin typeface="Arial" pitchFamily="34" charset="0"/>
              <a:cs typeface="Arial" pitchFamily="34" charset="0"/>
            </a:rPr>
            <a:t>Fideicomitente o </a:t>
          </a:r>
        </a:p>
        <a:p>
          <a:r>
            <a:rPr lang="es-MX" sz="1200" dirty="0" smtClean="0">
              <a:latin typeface="Arial" pitchFamily="34" charset="0"/>
              <a:cs typeface="Arial" pitchFamily="34" charset="0"/>
            </a:rPr>
            <a:t>Beneficiarios</a:t>
          </a:r>
          <a:endParaRPr lang="en-US" sz="1200" dirty="0">
            <a:latin typeface="Arial" pitchFamily="34" charset="0"/>
            <a:cs typeface="Arial" pitchFamily="34" charset="0"/>
          </a:endParaRPr>
        </a:p>
      </dgm:t>
    </dgm:pt>
    <dgm:pt modelId="{544E7250-C314-45FD-9ED9-23BA10BA3A37}" type="parTrans" cxnId="{CB131D92-6D36-4ACA-BD88-F864D97CC4A8}">
      <dgm:prSet/>
      <dgm:spPr/>
      <dgm:t>
        <a:bodyPr/>
        <a:lstStyle/>
        <a:p>
          <a:endParaRPr lang="en-US" sz="1200">
            <a:latin typeface="Arial" pitchFamily="34" charset="0"/>
            <a:cs typeface="Arial" pitchFamily="34" charset="0"/>
          </a:endParaRPr>
        </a:p>
      </dgm:t>
    </dgm:pt>
    <dgm:pt modelId="{C4FB23EE-730B-4BF8-8661-C0E302EB00B6}" type="sibTrans" cxnId="{CB131D92-6D36-4ACA-BD88-F864D97CC4A8}">
      <dgm:prSet/>
      <dgm:spPr/>
      <dgm:t>
        <a:bodyPr/>
        <a:lstStyle/>
        <a:p>
          <a:endParaRPr lang="en-US" sz="1200">
            <a:latin typeface="Arial" pitchFamily="34" charset="0"/>
            <a:cs typeface="Arial" pitchFamily="34" charset="0"/>
          </a:endParaRPr>
        </a:p>
      </dgm:t>
    </dgm:pt>
    <dgm:pt modelId="{AF017DE8-CC2D-4EA7-9FA7-B4597023D07C}">
      <dgm:prSet phldrT="[Text]" custT="1"/>
      <dgm:spPr/>
      <dgm:t>
        <a:bodyPr/>
        <a:lstStyle/>
        <a:p>
          <a:r>
            <a:rPr lang="es-MX" sz="1200" dirty="0" smtClean="0">
              <a:latin typeface="Arial" pitchFamily="34" charset="0"/>
              <a:cs typeface="Arial" pitchFamily="34" charset="0"/>
            </a:rPr>
            <a:t>  Privacidad</a:t>
          </a:r>
          <a:endParaRPr lang="en-US" sz="1200" dirty="0">
            <a:latin typeface="Arial" pitchFamily="34" charset="0"/>
            <a:cs typeface="Arial" pitchFamily="34" charset="0"/>
          </a:endParaRPr>
        </a:p>
      </dgm:t>
    </dgm:pt>
    <dgm:pt modelId="{B9BDB22D-8526-4F77-9C0C-508B1409FA7D}" type="parTrans" cxnId="{7F1B207B-93C5-4784-8E11-E63B6D7D85AA}">
      <dgm:prSet/>
      <dgm:spPr/>
      <dgm:t>
        <a:bodyPr/>
        <a:lstStyle/>
        <a:p>
          <a:endParaRPr lang="en-US" sz="1200">
            <a:latin typeface="Arial" pitchFamily="34" charset="0"/>
            <a:cs typeface="Arial" pitchFamily="34" charset="0"/>
          </a:endParaRPr>
        </a:p>
      </dgm:t>
    </dgm:pt>
    <dgm:pt modelId="{0F7D446C-98E9-4AD5-8E3D-6A32A63BB789}" type="sibTrans" cxnId="{7F1B207B-93C5-4784-8E11-E63B6D7D85AA}">
      <dgm:prSet/>
      <dgm:spPr/>
      <dgm:t>
        <a:bodyPr/>
        <a:lstStyle/>
        <a:p>
          <a:endParaRPr lang="en-US" sz="1200">
            <a:latin typeface="Arial" pitchFamily="34" charset="0"/>
            <a:cs typeface="Arial" pitchFamily="34" charset="0"/>
          </a:endParaRPr>
        </a:p>
      </dgm:t>
    </dgm:pt>
    <dgm:pt modelId="{720D5BE9-5813-400C-B27B-8D93DE087D3B}">
      <dgm:prSet phldrT="[Text]" custT="1"/>
      <dgm:spPr/>
      <dgm:t>
        <a:bodyPr/>
        <a:lstStyle/>
        <a:p>
          <a:r>
            <a:rPr lang="es-MX" sz="1200" dirty="0" smtClean="0">
              <a:latin typeface="Arial" pitchFamily="34" charset="0"/>
              <a:cs typeface="Arial" pitchFamily="34" charset="0"/>
            </a:rPr>
            <a:t> Bienes raíces</a:t>
          </a:r>
          <a:endParaRPr lang="en-US" sz="1200" dirty="0">
            <a:latin typeface="Arial" pitchFamily="34" charset="0"/>
            <a:cs typeface="Arial" pitchFamily="34" charset="0"/>
          </a:endParaRPr>
        </a:p>
      </dgm:t>
    </dgm:pt>
    <dgm:pt modelId="{2B49146B-FE07-4C67-95ED-DA1063341318}" type="parTrans" cxnId="{5F33ED99-74EB-4B8D-A3A3-688ED3AE9774}">
      <dgm:prSet/>
      <dgm:spPr/>
      <dgm:t>
        <a:bodyPr/>
        <a:lstStyle/>
        <a:p>
          <a:endParaRPr lang="en-US" sz="1200">
            <a:latin typeface="Arial" pitchFamily="34" charset="0"/>
            <a:cs typeface="Arial" pitchFamily="34" charset="0"/>
          </a:endParaRPr>
        </a:p>
      </dgm:t>
    </dgm:pt>
    <dgm:pt modelId="{F6E87021-0ECB-48F5-A9A3-A1DC2BEA7B1C}" type="sibTrans" cxnId="{5F33ED99-74EB-4B8D-A3A3-688ED3AE9774}">
      <dgm:prSet/>
      <dgm:spPr/>
      <dgm:t>
        <a:bodyPr/>
        <a:lstStyle/>
        <a:p>
          <a:endParaRPr lang="en-US" sz="1200">
            <a:latin typeface="Arial" pitchFamily="34" charset="0"/>
            <a:cs typeface="Arial" pitchFamily="34" charset="0"/>
          </a:endParaRPr>
        </a:p>
      </dgm:t>
    </dgm:pt>
    <dgm:pt modelId="{CB1516BD-483C-47FB-9D5E-0AB06E525952}">
      <dgm:prSet phldrT="[Text]" custT="1"/>
      <dgm:spPr/>
      <dgm:t>
        <a:bodyPr/>
        <a:lstStyle/>
        <a:p>
          <a:r>
            <a:rPr lang="es-MX" sz="1200" dirty="0" smtClean="0">
              <a:latin typeface="Arial" pitchFamily="34" charset="0"/>
              <a:cs typeface="Arial" pitchFamily="34" charset="0"/>
            </a:rPr>
            <a:t> Garantía</a:t>
          </a:r>
          <a:endParaRPr lang="en-US" sz="1200" dirty="0">
            <a:latin typeface="Arial" pitchFamily="34" charset="0"/>
            <a:cs typeface="Arial" pitchFamily="34" charset="0"/>
          </a:endParaRPr>
        </a:p>
      </dgm:t>
    </dgm:pt>
    <dgm:pt modelId="{D7BE5121-D231-4EFE-85EE-D33782C94C32}" type="parTrans" cxnId="{F9F25E16-3F9E-4406-8ABC-9F3038CAF878}">
      <dgm:prSet/>
      <dgm:spPr/>
      <dgm:t>
        <a:bodyPr/>
        <a:lstStyle/>
        <a:p>
          <a:endParaRPr lang="en-US" sz="1200">
            <a:latin typeface="Arial" pitchFamily="34" charset="0"/>
            <a:cs typeface="Arial" pitchFamily="34" charset="0"/>
          </a:endParaRPr>
        </a:p>
      </dgm:t>
    </dgm:pt>
    <dgm:pt modelId="{58936CF1-4C78-4865-A6EA-45FE0B9FAFF6}" type="sibTrans" cxnId="{F9F25E16-3F9E-4406-8ABC-9F3038CAF878}">
      <dgm:prSet/>
      <dgm:spPr/>
      <dgm:t>
        <a:bodyPr/>
        <a:lstStyle/>
        <a:p>
          <a:endParaRPr lang="en-US" sz="1200">
            <a:latin typeface="Arial" pitchFamily="34" charset="0"/>
            <a:cs typeface="Arial" pitchFamily="34" charset="0"/>
          </a:endParaRPr>
        </a:p>
      </dgm:t>
    </dgm:pt>
    <dgm:pt modelId="{A4CCCB1A-DC8A-4960-8220-F7AD1C2CD7E9}">
      <dgm:prSet phldrT="[Text]" custT="1"/>
      <dgm:spPr/>
      <dgm:t>
        <a:bodyPr/>
        <a:lstStyle/>
        <a:p>
          <a:r>
            <a:rPr lang="es-MX" sz="1200" dirty="0" smtClean="0">
              <a:latin typeface="Arial" pitchFamily="34" charset="0"/>
              <a:cs typeface="Arial" pitchFamily="34" charset="0"/>
            </a:rPr>
            <a:t>  Administración</a:t>
          </a:r>
          <a:endParaRPr lang="en-US" sz="1200" dirty="0">
            <a:latin typeface="Arial" pitchFamily="34" charset="0"/>
            <a:cs typeface="Arial" pitchFamily="34" charset="0"/>
          </a:endParaRPr>
        </a:p>
      </dgm:t>
    </dgm:pt>
    <dgm:pt modelId="{70DBD04A-BC93-496B-8D2B-8B95EBB7B0D0}" type="parTrans" cxnId="{8004AFE4-B809-446A-9988-7833A8E4EACB}">
      <dgm:prSet/>
      <dgm:spPr/>
      <dgm:t>
        <a:bodyPr/>
        <a:lstStyle/>
        <a:p>
          <a:endParaRPr lang="en-US" sz="1200">
            <a:latin typeface="Arial" pitchFamily="34" charset="0"/>
            <a:cs typeface="Arial" pitchFamily="34" charset="0"/>
          </a:endParaRPr>
        </a:p>
      </dgm:t>
    </dgm:pt>
    <dgm:pt modelId="{B2E61CCD-C764-44C7-B252-163AC39B3328}" type="sibTrans" cxnId="{8004AFE4-B809-446A-9988-7833A8E4EACB}">
      <dgm:prSet/>
      <dgm:spPr/>
      <dgm:t>
        <a:bodyPr/>
        <a:lstStyle/>
        <a:p>
          <a:endParaRPr lang="en-US" sz="1200">
            <a:latin typeface="Arial" pitchFamily="34" charset="0"/>
            <a:cs typeface="Arial" pitchFamily="34" charset="0"/>
          </a:endParaRPr>
        </a:p>
      </dgm:t>
    </dgm:pt>
    <dgm:pt modelId="{B1B8CBB5-0071-46FD-BD69-C162F739F14D}">
      <dgm:prSet phldrT="[Text]" custT="1"/>
      <dgm:spPr/>
      <dgm:t>
        <a:bodyPr/>
        <a:lstStyle/>
        <a:p>
          <a:r>
            <a:rPr lang="es-MX" sz="1200" dirty="0" smtClean="0">
              <a:latin typeface="Arial" pitchFamily="34" charset="0"/>
              <a:cs typeface="Arial" pitchFamily="34" charset="0"/>
            </a:rPr>
            <a:t>  Distribución</a:t>
          </a:r>
          <a:endParaRPr lang="en-US" sz="1200" dirty="0">
            <a:latin typeface="Arial" pitchFamily="34" charset="0"/>
            <a:cs typeface="Arial" pitchFamily="34" charset="0"/>
          </a:endParaRPr>
        </a:p>
      </dgm:t>
    </dgm:pt>
    <dgm:pt modelId="{4F6F099F-CAFF-404A-BBE9-86B58AC4AA4A}" type="parTrans" cxnId="{D92DDC9C-067D-4B5D-9094-EA8BFB9F2F1B}">
      <dgm:prSet/>
      <dgm:spPr/>
      <dgm:t>
        <a:bodyPr/>
        <a:lstStyle/>
        <a:p>
          <a:endParaRPr lang="en-US" sz="1200">
            <a:latin typeface="Arial" pitchFamily="34" charset="0"/>
            <a:cs typeface="Arial" pitchFamily="34" charset="0"/>
          </a:endParaRPr>
        </a:p>
      </dgm:t>
    </dgm:pt>
    <dgm:pt modelId="{72C3356E-8D40-458E-B1B7-DB44AA810FF3}" type="sibTrans" cxnId="{D92DDC9C-067D-4B5D-9094-EA8BFB9F2F1B}">
      <dgm:prSet/>
      <dgm:spPr/>
      <dgm:t>
        <a:bodyPr/>
        <a:lstStyle/>
        <a:p>
          <a:endParaRPr lang="en-US" sz="1200">
            <a:latin typeface="Arial" pitchFamily="34" charset="0"/>
            <a:cs typeface="Arial" pitchFamily="34" charset="0"/>
          </a:endParaRPr>
        </a:p>
      </dgm:t>
    </dgm:pt>
    <dgm:pt modelId="{638B550F-5304-48F7-86F8-FEE485075F32}">
      <dgm:prSet phldrT="[Text]" custT="1"/>
      <dgm:spPr/>
      <dgm:t>
        <a:bodyPr/>
        <a:lstStyle/>
        <a:p>
          <a:r>
            <a:rPr lang="es-MX" sz="1200" dirty="0" smtClean="0">
              <a:latin typeface="Arial" pitchFamily="34" charset="0"/>
              <a:cs typeface="Arial" pitchFamily="34" charset="0"/>
            </a:rPr>
            <a:t>  Protección</a:t>
          </a:r>
          <a:endParaRPr lang="en-US" sz="1200" dirty="0">
            <a:latin typeface="Arial" pitchFamily="34" charset="0"/>
            <a:cs typeface="Arial" pitchFamily="34" charset="0"/>
          </a:endParaRPr>
        </a:p>
      </dgm:t>
    </dgm:pt>
    <dgm:pt modelId="{F49E289F-F0E8-46B0-ACB6-97E388CEB2A1}" type="parTrans" cxnId="{971E83BF-4AC2-4FE7-9AE1-D326B796B7A1}">
      <dgm:prSet/>
      <dgm:spPr/>
      <dgm:t>
        <a:bodyPr/>
        <a:lstStyle/>
        <a:p>
          <a:endParaRPr lang="en-US" sz="1200">
            <a:latin typeface="Arial" pitchFamily="34" charset="0"/>
            <a:cs typeface="Arial" pitchFamily="34" charset="0"/>
          </a:endParaRPr>
        </a:p>
      </dgm:t>
    </dgm:pt>
    <dgm:pt modelId="{A068F138-0D3D-464C-9BCC-744AB084B04C}" type="sibTrans" cxnId="{971E83BF-4AC2-4FE7-9AE1-D326B796B7A1}">
      <dgm:prSet/>
      <dgm:spPr/>
      <dgm:t>
        <a:bodyPr/>
        <a:lstStyle/>
        <a:p>
          <a:endParaRPr lang="en-US" sz="1200">
            <a:latin typeface="Arial" pitchFamily="34" charset="0"/>
            <a:cs typeface="Arial" pitchFamily="34" charset="0"/>
          </a:endParaRPr>
        </a:p>
      </dgm:t>
    </dgm:pt>
    <dgm:pt modelId="{ACA5FAAF-8B83-4077-8BDB-0B72028625D7}">
      <dgm:prSet phldrT="[Text]" custT="1"/>
      <dgm:spPr/>
      <dgm:t>
        <a:bodyPr/>
        <a:lstStyle/>
        <a:p>
          <a:r>
            <a:rPr lang="es-MX" sz="1200" dirty="0" smtClean="0">
              <a:latin typeface="Arial" pitchFamily="34" charset="0"/>
              <a:cs typeface="Arial" pitchFamily="34" charset="0"/>
            </a:rPr>
            <a:t>  Distribución ordenada</a:t>
          </a:r>
          <a:endParaRPr lang="en-US" sz="1200" dirty="0">
            <a:latin typeface="Arial" pitchFamily="34" charset="0"/>
            <a:cs typeface="Arial" pitchFamily="34" charset="0"/>
          </a:endParaRPr>
        </a:p>
      </dgm:t>
    </dgm:pt>
    <dgm:pt modelId="{64D63BE7-B7DA-4490-844E-6FEAD166A359}" type="parTrans" cxnId="{E089C332-BBCC-4F3D-BB1E-6A32C470FC0B}">
      <dgm:prSet/>
      <dgm:spPr/>
      <dgm:t>
        <a:bodyPr/>
        <a:lstStyle/>
        <a:p>
          <a:endParaRPr lang="en-US" sz="1200">
            <a:latin typeface="Arial" pitchFamily="34" charset="0"/>
            <a:cs typeface="Arial" pitchFamily="34" charset="0"/>
          </a:endParaRPr>
        </a:p>
      </dgm:t>
    </dgm:pt>
    <dgm:pt modelId="{67A01896-5EF7-400A-AC72-737900179319}" type="sibTrans" cxnId="{E089C332-BBCC-4F3D-BB1E-6A32C470FC0B}">
      <dgm:prSet/>
      <dgm:spPr/>
      <dgm:t>
        <a:bodyPr/>
        <a:lstStyle/>
        <a:p>
          <a:endParaRPr lang="en-US" sz="1200">
            <a:latin typeface="Arial" pitchFamily="34" charset="0"/>
            <a:cs typeface="Arial" pitchFamily="34" charset="0"/>
          </a:endParaRPr>
        </a:p>
      </dgm:t>
    </dgm:pt>
    <dgm:pt modelId="{ED54DF34-9706-4F5A-90C4-535B86F593CD}" type="pres">
      <dgm:prSet presAssocID="{DC740C92-8484-4C8E-AB66-15E00226FEB2}" presName="Name0" presStyleCnt="0">
        <dgm:presLayoutVars>
          <dgm:dir/>
          <dgm:animLvl val="lvl"/>
          <dgm:resizeHandles val="exact"/>
        </dgm:presLayoutVars>
      </dgm:prSet>
      <dgm:spPr/>
      <dgm:t>
        <a:bodyPr/>
        <a:lstStyle/>
        <a:p>
          <a:endParaRPr lang="es-ES"/>
        </a:p>
      </dgm:t>
    </dgm:pt>
    <dgm:pt modelId="{D1BBB375-5559-4632-98B8-41BF25EA529B}" type="pres">
      <dgm:prSet presAssocID="{DC740C92-8484-4C8E-AB66-15E00226FEB2}" presName="tSp" presStyleCnt="0"/>
      <dgm:spPr/>
    </dgm:pt>
    <dgm:pt modelId="{AD5E0A07-3047-49AC-AC11-C62D9246970C}" type="pres">
      <dgm:prSet presAssocID="{DC740C92-8484-4C8E-AB66-15E00226FEB2}" presName="bSp" presStyleCnt="0"/>
      <dgm:spPr/>
    </dgm:pt>
    <dgm:pt modelId="{B10C687E-DD57-4355-9CF9-A46D6F7BFB8A}" type="pres">
      <dgm:prSet presAssocID="{DC740C92-8484-4C8E-AB66-15E00226FEB2}" presName="process" presStyleCnt="0"/>
      <dgm:spPr/>
    </dgm:pt>
    <dgm:pt modelId="{61DCD867-7189-4316-9765-509CD3EB984E}" type="pres">
      <dgm:prSet presAssocID="{3FDE1CD2-8EA1-4C61-86F7-5C22E5D5F933}" presName="composite1" presStyleCnt="0"/>
      <dgm:spPr/>
    </dgm:pt>
    <dgm:pt modelId="{15290399-54B1-4DD9-95A6-91408266A4AD}" type="pres">
      <dgm:prSet presAssocID="{3FDE1CD2-8EA1-4C61-86F7-5C22E5D5F933}" presName="dummyNode1" presStyleLbl="node1" presStyleIdx="0" presStyleCnt="3"/>
      <dgm:spPr/>
    </dgm:pt>
    <dgm:pt modelId="{7AA6D923-3C8E-4B49-B154-5970BA1828D7}" type="pres">
      <dgm:prSet presAssocID="{3FDE1CD2-8EA1-4C61-86F7-5C22E5D5F933}" presName="childNode1" presStyleLbl="bgAcc1" presStyleIdx="0" presStyleCnt="3">
        <dgm:presLayoutVars>
          <dgm:bulletEnabled val="1"/>
        </dgm:presLayoutVars>
      </dgm:prSet>
      <dgm:spPr/>
      <dgm:t>
        <a:bodyPr/>
        <a:lstStyle/>
        <a:p>
          <a:endParaRPr lang="en-US"/>
        </a:p>
      </dgm:t>
    </dgm:pt>
    <dgm:pt modelId="{39F076FD-8580-4064-BAB3-D72896A7A706}" type="pres">
      <dgm:prSet presAssocID="{3FDE1CD2-8EA1-4C61-86F7-5C22E5D5F933}" presName="childNode1tx" presStyleLbl="bgAcc1" presStyleIdx="0" presStyleCnt="3">
        <dgm:presLayoutVars>
          <dgm:bulletEnabled val="1"/>
        </dgm:presLayoutVars>
      </dgm:prSet>
      <dgm:spPr/>
      <dgm:t>
        <a:bodyPr/>
        <a:lstStyle/>
        <a:p>
          <a:endParaRPr lang="en-US"/>
        </a:p>
      </dgm:t>
    </dgm:pt>
    <dgm:pt modelId="{FE4DE473-9F88-4543-8A78-B799E10F67C5}" type="pres">
      <dgm:prSet presAssocID="{3FDE1CD2-8EA1-4C61-86F7-5C22E5D5F933}" presName="parentNode1" presStyleLbl="node1" presStyleIdx="0" presStyleCnt="3">
        <dgm:presLayoutVars>
          <dgm:chMax val="1"/>
          <dgm:bulletEnabled val="1"/>
        </dgm:presLayoutVars>
      </dgm:prSet>
      <dgm:spPr/>
      <dgm:t>
        <a:bodyPr/>
        <a:lstStyle/>
        <a:p>
          <a:endParaRPr lang="es-ES"/>
        </a:p>
      </dgm:t>
    </dgm:pt>
    <dgm:pt modelId="{F5E01160-368F-4D44-9A90-F3BE2A82DA5E}" type="pres">
      <dgm:prSet presAssocID="{3FDE1CD2-8EA1-4C61-86F7-5C22E5D5F933}" presName="connSite1" presStyleCnt="0"/>
      <dgm:spPr/>
    </dgm:pt>
    <dgm:pt modelId="{003CC634-67C0-4E99-81AD-49B9F160497B}" type="pres">
      <dgm:prSet presAssocID="{393B9CBE-C4D4-425A-890E-6715F497EE9B}" presName="Name9" presStyleLbl="sibTrans2D1" presStyleIdx="0" presStyleCnt="2"/>
      <dgm:spPr/>
      <dgm:t>
        <a:bodyPr/>
        <a:lstStyle/>
        <a:p>
          <a:endParaRPr lang="es-ES"/>
        </a:p>
      </dgm:t>
    </dgm:pt>
    <dgm:pt modelId="{641ABF38-FD34-4F24-A984-2923A750D9E0}" type="pres">
      <dgm:prSet presAssocID="{BA5A9A6B-5393-4AE1-86DA-9BBDC6B28928}" presName="composite2" presStyleCnt="0"/>
      <dgm:spPr/>
    </dgm:pt>
    <dgm:pt modelId="{E503F58F-FF3B-44A0-81C0-61BD60CF1B1A}" type="pres">
      <dgm:prSet presAssocID="{BA5A9A6B-5393-4AE1-86DA-9BBDC6B28928}" presName="dummyNode2" presStyleLbl="node1" presStyleIdx="0" presStyleCnt="3"/>
      <dgm:spPr/>
    </dgm:pt>
    <dgm:pt modelId="{97569F3C-7F97-471D-AF1B-AD671176FA09}" type="pres">
      <dgm:prSet presAssocID="{BA5A9A6B-5393-4AE1-86DA-9BBDC6B28928}" presName="childNode2" presStyleLbl="bgAcc1" presStyleIdx="1" presStyleCnt="3">
        <dgm:presLayoutVars>
          <dgm:bulletEnabled val="1"/>
        </dgm:presLayoutVars>
      </dgm:prSet>
      <dgm:spPr/>
      <dgm:t>
        <a:bodyPr/>
        <a:lstStyle/>
        <a:p>
          <a:endParaRPr lang="en-US"/>
        </a:p>
      </dgm:t>
    </dgm:pt>
    <dgm:pt modelId="{6BAD0A6D-C130-445C-B79B-CC491A4DAE1C}" type="pres">
      <dgm:prSet presAssocID="{BA5A9A6B-5393-4AE1-86DA-9BBDC6B28928}" presName="childNode2tx" presStyleLbl="bgAcc1" presStyleIdx="1" presStyleCnt="3">
        <dgm:presLayoutVars>
          <dgm:bulletEnabled val="1"/>
        </dgm:presLayoutVars>
      </dgm:prSet>
      <dgm:spPr/>
      <dgm:t>
        <a:bodyPr/>
        <a:lstStyle/>
        <a:p>
          <a:endParaRPr lang="en-US"/>
        </a:p>
      </dgm:t>
    </dgm:pt>
    <dgm:pt modelId="{68812FA9-833A-4CB4-9439-C9215243B968}" type="pres">
      <dgm:prSet presAssocID="{BA5A9A6B-5393-4AE1-86DA-9BBDC6B28928}" presName="parentNode2" presStyleLbl="node1" presStyleIdx="1" presStyleCnt="3">
        <dgm:presLayoutVars>
          <dgm:chMax val="0"/>
          <dgm:bulletEnabled val="1"/>
        </dgm:presLayoutVars>
      </dgm:prSet>
      <dgm:spPr/>
      <dgm:t>
        <a:bodyPr/>
        <a:lstStyle/>
        <a:p>
          <a:endParaRPr lang="es-ES"/>
        </a:p>
      </dgm:t>
    </dgm:pt>
    <dgm:pt modelId="{C0A9CDDA-6B0B-46B2-B74F-DF2338627392}" type="pres">
      <dgm:prSet presAssocID="{BA5A9A6B-5393-4AE1-86DA-9BBDC6B28928}" presName="connSite2" presStyleCnt="0"/>
      <dgm:spPr/>
    </dgm:pt>
    <dgm:pt modelId="{C8125E55-ED39-4195-88D2-2D2593D17E4A}" type="pres">
      <dgm:prSet presAssocID="{1AB892CA-78D1-4BB5-807D-72B7195CC35D}" presName="Name18" presStyleLbl="sibTrans2D1" presStyleIdx="1" presStyleCnt="2"/>
      <dgm:spPr/>
      <dgm:t>
        <a:bodyPr/>
        <a:lstStyle/>
        <a:p>
          <a:endParaRPr lang="es-ES"/>
        </a:p>
      </dgm:t>
    </dgm:pt>
    <dgm:pt modelId="{FB8BCA40-0B17-4BD6-A7F0-494AB8BA0290}" type="pres">
      <dgm:prSet presAssocID="{83B42F61-DF7D-43F1-A7FF-E8DA3BC3FC48}" presName="composite1" presStyleCnt="0"/>
      <dgm:spPr/>
    </dgm:pt>
    <dgm:pt modelId="{E0659C8F-5AD6-4905-BDCE-EB3478C9B773}" type="pres">
      <dgm:prSet presAssocID="{83B42F61-DF7D-43F1-A7FF-E8DA3BC3FC48}" presName="dummyNode1" presStyleLbl="node1" presStyleIdx="1" presStyleCnt="3"/>
      <dgm:spPr/>
    </dgm:pt>
    <dgm:pt modelId="{64399FCC-F201-4A91-BE0B-B5E50BE8A4B6}" type="pres">
      <dgm:prSet presAssocID="{83B42F61-DF7D-43F1-A7FF-E8DA3BC3FC48}" presName="childNode1" presStyleLbl="bgAcc1" presStyleIdx="2" presStyleCnt="3">
        <dgm:presLayoutVars>
          <dgm:bulletEnabled val="1"/>
        </dgm:presLayoutVars>
      </dgm:prSet>
      <dgm:spPr/>
      <dgm:t>
        <a:bodyPr/>
        <a:lstStyle/>
        <a:p>
          <a:endParaRPr lang="en-US"/>
        </a:p>
      </dgm:t>
    </dgm:pt>
    <dgm:pt modelId="{6A6FB122-BC41-4866-B7E0-C8BB8519B04C}" type="pres">
      <dgm:prSet presAssocID="{83B42F61-DF7D-43F1-A7FF-E8DA3BC3FC48}" presName="childNode1tx" presStyleLbl="bgAcc1" presStyleIdx="2" presStyleCnt="3">
        <dgm:presLayoutVars>
          <dgm:bulletEnabled val="1"/>
        </dgm:presLayoutVars>
      </dgm:prSet>
      <dgm:spPr/>
      <dgm:t>
        <a:bodyPr/>
        <a:lstStyle/>
        <a:p>
          <a:endParaRPr lang="en-US"/>
        </a:p>
      </dgm:t>
    </dgm:pt>
    <dgm:pt modelId="{AAFF214C-1C15-4EC3-B1CB-35715564D019}" type="pres">
      <dgm:prSet presAssocID="{83B42F61-DF7D-43F1-A7FF-E8DA3BC3FC48}" presName="parentNode1" presStyleLbl="node1" presStyleIdx="2" presStyleCnt="3">
        <dgm:presLayoutVars>
          <dgm:chMax val="1"/>
          <dgm:bulletEnabled val="1"/>
        </dgm:presLayoutVars>
      </dgm:prSet>
      <dgm:spPr/>
      <dgm:t>
        <a:bodyPr/>
        <a:lstStyle/>
        <a:p>
          <a:endParaRPr lang="es-ES"/>
        </a:p>
      </dgm:t>
    </dgm:pt>
    <dgm:pt modelId="{99959F18-E68F-4AED-88B4-5A159980D014}" type="pres">
      <dgm:prSet presAssocID="{83B42F61-DF7D-43F1-A7FF-E8DA3BC3FC48}" presName="connSite1" presStyleCnt="0"/>
      <dgm:spPr/>
    </dgm:pt>
  </dgm:ptLst>
  <dgm:cxnLst>
    <dgm:cxn modelId="{E6EF178F-E4E0-43B6-B79B-AC24960B8CE2}" type="presOf" srcId="{CB1516BD-483C-47FB-9D5E-0AB06E525952}" destId="{39F076FD-8580-4064-BAB3-D72896A7A706}" srcOrd="1" destOrd="3" presId="urn:microsoft.com/office/officeart/2005/8/layout/hProcess4"/>
    <dgm:cxn modelId="{42CBC8E0-4B7D-43D0-BF52-7DECDA9A49C0}" type="presOf" srcId="{720D5BE9-5813-400C-B27B-8D93DE087D3B}" destId="{39F076FD-8580-4064-BAB3-D72896A7A706}" srcOrd="1" destOrd="2" presId="urn:microsoft.com/office/officeart/2005/8/layout/hProcess4"/>
    <dgm:cxn modelId="{E20137D0-0F5F-4333-9BE8-BC673B4B922E}" type="presOf" srcId="{7EAF2E05-58CB-4681-A168-98FE26810CDB}" destId="{7AA6D923-3C8E-4B49-B154-5970BA1828D7}" srcOrd="0" destOrd="0" presId="urn:microsoft.com/office/officeart/2005/8/layout/hProcess4"/>
    <dgm:cxn modelId="{D92DDC9C-067D-4B5D-9094-EA8BFB9F2F1B}" srcId="{BA5A9A6B-5393-4AE1-86DA-9BBDC6B28928}" destId="{B1B8CBB5-0071-46FD-BD69-C162F739F14D}" srcOrd="2" destOrd="0" parTransId="{4F6F099F-CAFF-404A-BBE9-86B58AC4AA4A}" sibTransId="{72C3356E-8D40-458E-B1B7-DB44AA810FF3}"/>
    <dgm:cxn modelId="{5F33ED99-74EB-4B8D-A3A3-688ED3AE9774}" srcId="{3FDE1CD2-8EA1-4C61-86F7-5C22E5D5F933}" destId="{720D5BE9-5813-400C-B27B-8D93DE087D3B}" srcOrd="2" destOrd="0" parTransId="{2B49146B-FE07-4C67-95ED-DA1063341318}" sibTransId="{F6E87021-0ECB-48F5-A9A3-A1DC2BEA7B1C}"/>
    <dgm:cxn modelId="{5E511202-0FB1-48FD-A016-E34D56B51598}" type="presOf" srcId="{720D5BE9-5813-400C-B27B-8D93DE087D3B}" destId="{7AA6D923-3C8E-4B49-B154-5970BA1828D7}" srcOrd="0" destOrd="2" presId="urn:microsoft.com/office/officeart/2005/8/layout/hProcess4"/>
    <dgm:cxn modelId="{5F005834-D80E-4AE1-B8E9-1B44F82F4595}" type="presOf" srcId="{A4CCCB1A-DC8A-4960-8220-F7AD1C2CD7E9}" destId="{97569F3C-7F97-471D-AF1B-AD671176FA09}" srcOrd="0" destOrd="1" presId="urn:microsoft.com/office/officeart/2005/8/layout/hProcess4"/>
    <dgm:cxn modelId="{E410B2B2-676E-400E-B536-F15427384B9D}" type="presOf" srcId="{ACA5FAAF-8B83-4077-8BDB-0B72028625D7}" destId="{6A6FB122-BC41-4866-B7E0-C8BB8519B04C}" srcOrd="1" destOrd="2" presId="urn:microsoft.com/office/officeart/2005/8/layout/hProcess4"/>
    <dgm:cxn modelId="{88995A9E-AD2F-49E6-838E-9B3DCA90EB59}" type="presOf" srcId="{ACA5FAAF-8B83-4077-8BDB-0B72028625D7}" destId="{64399FCC-F201-4A91-BE0B-B5E50BE8A4B6}" srcOrd="0" destOrd="2" presId="urn:microsoft.com/office/officeart/2005/8/layout/hProcess4"/>
    <dgm:cxn modelId="{5B3D130B-B714-4855-9C9E-7D7938F1B7CF}" type="presOf" srcId="{83B42F61-DF7D-43F1-A7FF-E8DA3BC3FC48}" destId="{AAFF214C-1C15-4EC3-B1CB-35715564D019}" srcOrd="0" destOrd="0" presId="urn:microsoft.com/office/officeart/2005/8/layout/hProcess4"/>
    <dgm:cxn modelId="{8004AFE4-B809-446A-9988-7833A8E4EACB}" srcId="{BA5A9A6B-5393-4AE1-86DA-9BBDC6B28928}" destId="{A4CCCB1A-DC8A-4960-8220-F7AD1C2CD7E9}" srcOrd="1" destOrd="0" parTransId="{70DBD04A-BC93-496B-8D2B-8B95EBB7B0D0}" sibTransId="{B2E61CCD-C764-44C7-B252-163AC39B3328}"/>
    <dgm:cxn modelId="{7F1B207B-93C5-4784-8E11-E63B6D7D85AA}" srcId="{83B42F61-DF7D-43F1-A7FF-E8DA3BC3FC48}" destId="{AF017DE8-CC2D-4EA7-9FA7-B4597023D07C}" srcOrd="0" destOrd="0" parTransId="{B9BDB22D-8526-4F77-9C0C-508B1409FA7D}" sibTransId="{0F7D446C-98E9-4AD5-8E3D-6A32A63BB789}"/>
    <dgm:cxn modelId="{D4642C63-0009-4579-958C-7ABD09CCB78D}" srcId="{DC740C92-8484-4C8E-AB66-15E00226FEB2}" destId="{3FDE1CD2-8EA1-4C61-86F7-5C22E5D5F933}" srcOrd="0" destOrd="0" parTransId="{B75D0A4E-B102-4D64-A965-787C9C9EE50A}" sibTransId="{393B9CBE-C4D4-425A-890E-6715F497EE9B}"/>
    <dgm:cxn modelId="{A3E2D0AE-493E-4DB1-8598-7DD30905581F}" type="presOf" srcId="{CB1516BD-483C-47FB-9D5E-0AB06E525952}" destId="{7AA6D923-3C8E-4B49-B154-5970BA1828D7}" srcOrd="0" destOrd="3" presId="urn:microsoft.com/office/officeart/2005/8/layout/hProcess4"/>
    <dgm:cxn modelId="{C81C1108-7742-4171-B823-351CE9269989}" type="presOf" srcId="{AF017DE8-CC2D-4EA7-9FA7-B4597023D07C}" destId="{6A6FB122-BC41-4866-B7E0-C8BB8519B04C}" srcOrd="1" destOrd="0" presId="urn:microsoft.com/office/officeart/2005/8/layout/hProcess4"/>
    <dgm:cxn modelId="{4CEA6C4C-8A17-4342-BDBC-BC7978147120}" type="presOf" srcId="{5BB9D041-EE3E-4787-99ED-17556FB44299}" destId="{6BAD0A6D-C130-445C-B79B-CC491A4DAE1C}" srcOrd="1" destOrd="0" presId="urn:microsoft.com/office/officeart/2005/8/layout/hProcess4"/>
    <dgm:cxn modelId="{658025BD-9B6D-459E-A664-28FAB9724A51}" type="presOf" srcId="{AF017DE8-CC2D-4EA7-9FA7-B4597023D07C}" destId="{64399FCC-F201-4A91-BE0B-B5E50BE8A4B6}" srcOrd="0" destOrd="0" presId="urn:microsoft.com/office/officeart/2005/8/layout/hProcess4"/>
    <dgm:cxn modelId="{710419A8-8313-4DE5-B1FB-DF1FAB804C23}" type="presOf" srcId="{B1B8CBB5-0071-46FD-BD69-C162F739F14D}" destId="{6BAD0A6D-C130-445C-B79B-CC491A4DAE1C}" srcOrd="1" destOrd="2" presId="urn:microsoft.com/office/officeart/2005/8/layout/hProcess4"/>
    <dgm:cxn modelId="{0B7A18DB-1DCB-4CB9-8538-B5F08FAE4E58}" type="presOf" srcId="{7EAF2E05-58CB-4681-A168-98FE26810CDB}" destId="{39F076FD-8580-4064-BAB3-D72896A7A706}" srcOrd="1" destOrd="0" presId="urn:microsoft.com/office/officeart/2005/8/layout/hProcess4"/>
    <dgm:cxn modelId="{CB131D92-6D36-4ACA-BD88-F864D97CC4A8}" srcId="{DC740C92-8484-4C8E-AB66-15E00226FEB2}" destId="{83B42F61-DF7D-43F1-A7FF-E8DA3BC3FC48}" srcOrd="2" destOrd="0" parTransId="{544E7250-C314-45FD-9ED9-23BA10BA3A37}" sibTransId="{C4FB23EE-730B-4BF8-8661-C0E302EB00B6}"/>
    <dgm:cxn modelId="{EDBAC06D-F0FE-41AD-8925-41C5BD57BBE3}" type="presOf" srcId="{638B550F-5304-48F7-86F8-FEE485075F32}" destId="{64399FCC-F201-4A91-BE0B-B5E50BE8A4B6}" srcOrd="0" destOrd="1" presId="urn:microsoft.com/office/officeart/2005/8/layout/hProcess4"/>
    <dgm:cxn modelId="{8A8047E3-548A-4BEB-B480-1F01D9BB239D}" srcId="{BA5A9A6B-5393-4AE1-86DA-9BBDC6B28928}" destId="{5BB9D041-EE3E-4787-99ED-17556FB44299}" srcOrd="0" destOrd="0" parTransId="{B8207B3C-406B-4C7E-B85B-5DAFC35EB41F}" sibTransId="{22E709CA-EDBC-4402-9166-F9848BCC5F6D}"/>
    <dgm:cxn modelId="{F8DAB66B-E556-4F3D-AA52-1CA3B714FC95}" type="presOf" srcId="{393B9CBE-C4D4-425A-890E-6715F497EE9B}" destId="{003CC634-67C0-4E99-81AD-49B9F160497B}" srcOrd="0" destOrd="0" presId="urn:microsoft.com/office/officeart/2005/8/layout/hProcess4"/>
    <dgm:cxn modelId="{22E827FF-CDF0-404A-9C20-3BC7B2F1DD7F}" type="presOf" srcId="{5BB9D041-EE3E-4787-99ED-17556FB44299}" destId="{97569F3C-7F97-471D-AF1B-AD671176FA09}" srcOrd="0" destOrd="0" presId="urn:microsoft.com/office/officeart/2005/8/layout/hProcess4"/>
    <dgm:cxn modelId="{CE0BA1FA-ECB0-4389-A8AE-D38325B0AA46}" type="presOf" srcId="{A4CCCB1A-DC8A-4960-8220-F7AD1C2CD7E9}" destId="{6BAD0A6D-C130-445C-B79B-CC491A4DAE1C}" srcOrd="1" destOrd="1" presId="urn:microsoft.com/office/officeart/2005/8/layout/hProcess4"/>
    <dgm:cxn modelId="{971E83BF-4AC2-4FE7-9AE1-D326B796B7A1}" srcId="{83B42F61-DF7D-43F1-A7FF-E8DA3BC3FC48}" destId="{638B550F-5304-48F7-86F8-FEE485075F32}" srcOrd="1" destOrd="0" parTransId="{F49E289F-F0E8-46B0-ACB6-97E388CEB2A1}" sibTransId="{A068F138-0D3D-464C-9BCC-744AB084B04C}"/>
    <dgm:cxn modelId="{F9F25E16-3F9E-4406-8ABC-9F3038CAF878}" srcId="{3FDE1CD2-8EA1-4C61-86F7-5C22E5D5F933}" destId="{CB1516BD-483C-47FB-9D5E-0AB06E525952}" srcOrd="3" destOrd="0" parTransId="{D7BE5121-D231-4EFE-85EE-D33782C94C32}" sibTransId="{58936CF1-4C78-4865-A6EA-45FE0B9FAFF6}"/>
    <dgm:cxn modelId="{E089C332-BBCC-4F3D-BB1E-6A32C470FC0B}" srcId="{83B42F61-DF7D-43F1-A7FF-E8DA3BC3FC48}" destId="{ACA5FAAF-8B83-4077-8BDB-0B72028625D7}" srcOrd="2" destOrd="0" parTransId="{64D63BE7-B7DA-4490-844E-6FEAD166A359}" sibTransId="{67A01896-5EF7-400A-AC72-737900179319}"/>
    <dgm:cxn modelId="{0D94AE5C-45B5-4127-A344-4EACFD5AAB9F}" type="presOf" srcId="{F7462652-4DD1-44D2-AC4F-54A1C40B5590}" destId="{39F076FD-8580-4064-BAB3-D72896A7A706}" srcOrd="1" destOrd="1" presId="urn:microsoft.com/office/officeart/2005/8/layout/hProcess4"/>
    <dgm:cxn modelId="{D3E728E2-96FF-4579-8667-9044F6127FB3}" type="presOf" srcId="{3FDE1CD2-8EA1-4C61-86F7-5C22E5D5F933}" destId="{FE4DE473-9F88-4543-8A78-B799E10F67C5}" srcOrd="0" destOrd="0" presId="urn:microsoft.com/office/officeart/2005/8/layout/hProcess4"/>
    <dgm:cxn modelId="{DEF6FD8F-583F-48D8-9D02-81FC9735E1A2}" type="presOf" srcId="{F7462652-4DD1-44D2-AC4F-54A1C40B5590}" destId="{7AA6D923-3C8E-4B49-B154-5970BA1828D7}" srcOrd="0" destOrd="1" presId="urn:microsoft.com/office/officeart/2005/8/layout/hProcess4"/>
    <dgm:cxn modelId="{8B50BB1B-89B5-444A-BC01-BA5C09A82940}" type="presOf" srcId="{638B550F-5304-48F7-86F8-FEE485075F32}" destId="{6A6FB122-BC41-4866-B7E0-C8BB8519B04C}" srcOrd="1" destOrd="1" presId="urn:microsoft.com/office/officeart/2005/8/layout/hProcess4"/>
    <dgm:cxn modelId="{17DB22E0-7235-4774-B792-EB89CBAB2A4C}" type="presOf" srcId="{BA5A9A6B-5393-4AE1-86DA-9BBDC6B28928}" destId="{68812FA9-833A-4CB4-9439-C9215243B968}" srcOrd="0" destOrd="0" presId="urn:microsoft.com/office/officeart/2005/8/layout/hProcess4"/>
    <dgm:cxn modelId="{FA910105-637B-48C5-978D-7F0688D568E9}" type="presOf" srcId="{1AB892CA-78D1-4BB5-807D-72B7195CC35D}" destId="{C8125E55-ED39-4195-88D2-2D2593D17E4A}" srcOrd="0" destOrd="0" presId="urn:microsoft.com/office/officeart/2005/8/layout/hProcess4"/>
    <dgm:cxn modelId="{E2922342-2608-43FD-B147-5AFF53BF9D19}" type="presOf" srcId="{B1B8CBB5-0071-46FD-BD69-C162F739F14D}" destId="{97569F3C-7F97-471D-AF1B-AD671176FA09}" srcOrd="0" destOrd="2" presId="urn:microsoft.com/office/officeart/2005/8/layout/hProcess4"/>
    <dgm:cxn modelId="{B5B3FEAA-2192-4098-9D0D-0FC5D8573B0C}" srcId="{3FDE1CD2-8EA1-4C61-86F7-5C22E5D5F933}" destId="{7EAF2E05-58CB-4681-A168-98FE26810CDB}" srcOrd="0" destOrd="0" parTransId="{EDAD1177-DFDE-4E6F-BD11-94A28475D53B}" sibTransId="{98845DC3-826A-4E7C-AEE9-A2746871C287}"/>
    <dgm:cxn modelId="{08232C78-63CF-4746-A83F-11F440AA6056}" type="presOf" srcId="{DC740C92-8484-4C8E-AB66-15E00226FEB2}" destId="{ED54DF34-9706-4F5A-90C4-535B86F593CD}" srcOrd="0" destOrd="0" presId="urn:microsoft.com/office/officeart/2005/8/layout/hProcess4"/>
    <dgm:cxn modelId="{701F52D3-BF09-4652-A565-1DD8543E5EDC}" srcId="{DC740C92-8484-4C8E-AB66-15E00226FEB2}" destId="{BA5A9A6B-5393-4AE1-86DA-9BBDC6B28928}" srcOrd="1" destOrd="0" parTransId="{C531464F-416F-43F4-8BC4-987278EF797F}" sibTransId="{1AB892CA-78D1-4BB5-807D-72B7195CC35D}"/>
    <dgm:cxn modelId="{560D3F1C-9F62-4EE2-8DCE-62DD30A739C6}" srcId="{3FDE1CD2-8EA1-4C61-86F7-5C22E5D5F933}" destId="{F7462652-4DD1-44D2-AC4F-54A1C40B5590}" srcOrd="1" destOrd="0" parTransId="{F289A069-5DE8-4899-8C80-FF672444F379}" sibTransId="{AD740A77-624E-41A9-9602-406DD6C6090C}"/>
    <dgm:cxn modelId="{4A8F5430-BC40-4E58-8760-63AD1CAF9065}" type="presParOf" srcId="{ED54DF34-9706-4F5A-90C4-535B86F593CD}" destId="{D1BBB375-5559-4632-98B8-41BF25EA529B}" srcOrd="0" destOrd="0" presId="urn:microsoft.com/office/officeart/2005/8/layout/hProcess4"/>
    <dgm:cxn modelId="{2A67B841-F39F-49A5-BD12-78A684B348E7}" type="presParOf" srcId="{ED54DF34-9706-4F5A-90C4-535B86F593CD}" destId="{AD5E0A07-3047-49AC-AC11-C62D9246970C}" srcOrd="1" destOrd="0" presId="urn:microsoft.com/office/officeart/2005/8/layout/hProcess4"/>
    <dgm:cxn modelId="{410E2B52-978C-4E50-85DF-7A2FE19EB410}" type="presParOf" srcId="{ED54DF34-9706-4F5A-90C4-535B86F593CD}" destId="{B10C687E-DD57-4355-9CF9-A46D6F7BFB8A}" srcOrd="2" destOrd="0" presId="urn:microsoft.com/office/officeart/2005/8/layout/hProcess4"/>
    <dgm:cxn modelId="{ABDA6060-3D4E-49D6-8816-F4D820412C6D}" type="presParOf" srcId="{B10C687E-DD57-4355-9CF9-A46D6F7BFB8A}" destId="{61DCD867-7189-4316-9765-509CD3EB984E}" srcOrd="0" destOrd="0" presId="urn:microsoft.com/office/officeart/2005/8/layout/hProcess4"/>
    <dgm:cxn modelId="{B231B512-4248-4BC8-A8DD-3E62426E1D87}" type="presParOf" srcId="{61DCD867-7189-4316-9765-509CD3EB984E}" destId="{15290399-54B1-4DD9-95A6-91408266A4AD}" srcOrd="0" destOrd="0" presId="urn:microsoft.com/office/officeart/2005/8/layout/hProcess4"/>
    <dgm:cxn modelId="{41190B2F-C734-42F6-B9F4-C0A5F2580F7A}" type="presParOf" srcId="{61DCD867-7189-4316-9765-509CD3EB984E}" destId="{7AA6D923-3C8E-4B49-B154-5970BA1828D7}" srcOrd="1" destOrd="0" presId="urn:microsoft.com/office/officeart/2005/8/layout/hProcess4"/>
    <dgm:cxn modelId="{B28720F4-8555-4D5B-BD13-D5D1F3D8A26D}" type="presParOf" srcId="{61DCD867-7189-4316-9765-509CD3EB984E}" destId="{39F076FD-8580-4064-BAB3-D72896A7A706}" srcOrd="2" destOrd="0" presId="urn:microsoft.com/office/officeart/2005/8/layout/hProcess4"/>
    <dgm:cxn modelId="{BF643546-AC9B-4F24-BA89-3661BB7B8A80}" type="presParOf" srcId="{61DCD867-7189-4316-9765-509CD3EB984E}" destId="{FE4DE473-9F88-4543-8A78-B799E10F67C5}" srcOrd="3" destOrd="0" presId="urn:microsoft.com/office/officeart/2005/8/layout/hProcess4"/>
    <dgm:cxn modelId="{7ECF9E64-2950-4617-8BA9-3F936BBB7FD8}" type="presParOf" srcId="{61DCD867-7189-4316-9765-509CD3EB984E}" destId="{F5E01160-368F-4D44-9A90-F3BE2A82DA5E}" srcOrd="4" destOrd="0" presId="urn:microsoft.com/office/officeart/2005/8/layout/hProcess4"/>
    <dgm:cxn modelId="{E5C1476A-A2E6-4654-848C-BBCB6432F97F}" type="presParOf" srcId="{B10C687E-DD57-4355-9CF9-A46D6F7BFB8A}" destId="{003CC634-67C0-4E99-81AD-49B9F160497B}" srcOrd="1" destOrd="0" presId="urn:microsoft.com/office/officeart/2005/8/layout/hProcess4"/>
    <dgm:cxn modelId="{4B3F99AD-2DDB-4900-9A15-E257F3410205}" type="presParOf" srcId="{B10C687E-DD57-4355-9CF9-A46D6F7BFB8A}" destId="{641ABF38-FD34-4F24-A984-2923A750D9E0}" srcOrd="2" destOrd="0" presId="urn:microsoft.com/office/officeart/2005/8/layout/hProcess4"/>
    <dgm:cxn modelId="{1D0A0E42-B054-4BBB-A3DF-32CC2D6B4F4B}" type="presParOf" srcId="{641ABF38-FD34-4F24-A984-2923A750D9E0}" destId="{E503F58F-FF3B-44A0-81C0-61BD60CF1B1A}" srcOrd="0" destOrd="0" presId="urn:microsoft.com/office/officeart/2005/8/layout/hProcess4"/>
    <dgm:cxn modelId="{FDFDD51D-4689-4A2B-A217-96AF84D90548}" type="presParOf" srcId="{641ABF38-FD34-4F24-A984-2923A750D9E0}" destId="{97569F3C-7F97-471D-AF1B-AD671176FA09}" srcOrd="1" destOrd="0" presId="urn:microsoft.com/office/officeart/2005/8/layout/hProcess4"/>
    <dgm:cxn modelId="{2C1D59E1-4D0D-48C6-9D34-E1B7CBAA03A0}" type="presParOf" srcId="{641ABF38-FD34-4F24-A984-2923A750D9E0}" destId="{6BAD0A6D-C130-445C-B79B-CC491A4DAE1C}" srcOrd="2" destOrd="0" presId="urn:microsoft.com/office/officeart/2005/8/layout/hProcess4"/>
    <dgm:cxn modelId="{65FD24C2-B372-4725-9F57-A9A051ADA065}" type="presParOf" srcId="{641ABF38-FD34-4F24-A984-2923A750D9E0}" destId="{68812FA9-833A-4CB4-9439-C9215243B968}" srcOrd="3" destOrd="0" presId="urn:microsoft.com/office/officeart/2005/8/layout/hProcess4"/>
    <dgm:cxn modelId="{62E76B2C-A7AC-4C0B-B7CD-A4A76D849A5B}" type="presParOf" srcId="{641ABF38-FD34-4F24-A984-2923A750D9E0}" destId="{C0A9CDDA-6B0B-46B2-B74F-DF2338627392}" srcOrd="4" destOrd="0" presId="urn:microsoft.com/office/officeart/2005/8/layout/hProcess4"/>
    <dgm:cxn modelId="{20C8D6CD-696C-4AE9-84D0-832936A6162A}" type="presParOf" srcId="{B10C687E-DD57-4355-9CF9-A46D6F7BFB8A}" destId="{C8125E55-ED39-4195-88D2-2D2593D17E4A}" srcOrd="3" destOrd="0" presId="urn:microsoft.com/office/officeart/2005/8/layout/hProcess4"/>
    <dgm:cxn modelId="{1A625E5E-F4F8-4310-8212-B85A40E60636}" type="presParOf" srcId="{B10C687E-DD57-4355-9CF9-A46D6F7BFB8A}" destId="{FB8BCA40-0B17-4BD6-A7F0-494AB8BA0290}" srcOrd="4" destOrd="0" presId="urn:microsoft.com/office/officeart/2005/8/layout/hProcess4"/>
    <dgm:cxn modelId="{1A3F5995-BC02-4625-BB81-E4B921221CEB}" type="presParOf" srcId="{FB8BCA40-0B17-4BD6-A7F0-494AB8BA0290}" destId="{E0659C8F-5AD6-4905-BDCE-EB3478C9B773}" srcOrd="0" destOrd="0" presId="urn:microsoft.com/office/officeart/2005/8/layout/hProcess4"/>
    <dgm:cxn modelId="{2644B691-04CA-448F-9D15-F45648C46F4A}" type="presParOf" srcId="{FB8BCA40-0B17-4BD6-A7F0-494AB8BA0290}" destId="{64399FCC-F201-4A91-BE0B-B5E50BE8A4B6}" srcOrd="1" destOrd="0" presId="urn:microsoft.com/office/officeart/2005/8/layout/hProcess4"/>
    <dgm:cxn modelId="{F1BE7D22-0502-4E51-88C0-C9F43C818E5A}" type="presParOf" srcId="{FB8BCA40-0B17-4BD6-A7F0-494AB8BA0290}" destId="{6A6FB122-BC41-4866-B7E0-C8BB8519B04C}" srcOrd="2" destOrd="0" presId="urn:microsoft.com/office/officeart/2005/8/layout/hProcess4"/>
    <dgm:cxn modelId="{CF3C1DD5-C12D-4DC9-B3EB-D74918D19A23}" type="presParOf" srcId="{FB8BCA40-0B17-4BD6-A7F0-494AB8BA0290}" destId="{AAFF214C-1C15-4EC3-B1CB-35715564D019}" srcOrd="3" destOrd="0" presId="urn:microsoft.com/office/officeart/2005/8/layout/hProcess4"/>
    <dgm:cxn modelId="{3C2E0754-7FE9-4399-BA60-2D9E69443DCE}" type="presParOf" srcId="{FB8BCA40-0B17-4BD6-A7F0-494AB8BA0290}" destId="{99959F18-E68F-4AED-88B4-5A159980D014}"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54276C9-8A62-45F0-903C-0958BBED4ECF}" type="datetimeFigureOut">
              <a:rPr lang="en-US"/>
              <a:pPr>
                <a:defRPr/>
              </a:pPr>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F7FADBD-1AC8-4B80-9D8A-6AD8FA9805A7}"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40677380-DFFE-4901-AE95-139E2262CDE5}" type="datetime2">
              <a:rPr lang="en-US"/>
              <a:pPr/>
              <a:t>Tuesday, September 14, 2010</a:t>
            </a:fld>
            <a:endParaRPr lang="en-US"/>
          </a:p>
        </p:txBody>
      </p:sp>
      <p:sp>
        <p:nvSpPr>
          <p:cNvPr id="1843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016F935-AF39-4767-BA12-9544540536B9}" type="slidenum">
              <a:rPr lang="en-US"/>
              <a:pPr/>
              <a:t>6</a:t>
            </a:fld>
            <a:endParaRPr lang="en-US"/>
          </a:p>
        </p:txBody>
      </p:sp>
      <p:sp>
        <p:nvSpPr>
          <p:cNvPr id="18436" name="Rectangle 2"/>
          <p:cNvSpPr>
            <a:spLocks noChangeArrowheads="1" noTextEdit="1"/>
          </p:cNvSpPr>
          <p:nvPr>
            <p:ph type="sldImg"/>
          </p:nvPr>
        </p:nvSpPr>
        <p:spPr bwMode="auto">
          <a:noFill/>
          <a:ln>
            <a:solidFill>
              <a:srgbClr val="000000"/>
            </a:solidFill>
            <a:miter lim="800000"/>
            <a:headEnd/>
            <a:tailEnd/>
          </a:ln>
        </p:spPr>
      </p:sp>
      <p:sp>
        <p:nvSpPr>
          <p:cNvPr id="1843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6A47A9E5-317C-494E-BDFE-A456757A7586}" type="datetimeFigureOut">
              <a:rPr lang="en-US"/>
              <a:pPr>
                <a:defRPr/>
              </a:pPr>
              <a:t>9/14/2010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EA00D370-E656-4C77-A759-045E59398B81}"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54CC355-D4F8-4DF4-9D28-DD90EFFF8033}" type="datetimeFigureOut">
              <a:rPr lang="en-US"/>
              <a:pPr>
                <a:defRPr/>
              </a:pPr>
              <a:t>9/14/2010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61068E6-9A4E-4F20-87C6-9E51D7B9FED5}"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9F75918-4FE7-4C2B-8E07-2F723C8526DA}" type="datetimeFigureOut">
              <a:rPr lang="en-US"/>
              <a:pPr>
                <a:defRPr/>
              </a:pPr>
              <a:t>9/14/2010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EABE4B-09C3-459D-9C41-C5B23A9AD6EB}"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C779E2C-8DD5-4D5F-9B40-2755DD0E4F5C}" type="datetimeFigureOut">
              <a:rPr lang="en-US"/>
              <a:pPr>
                <a:defRPr/>
              </a:pPr>
              <a:t>9/14/2010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F757DD-C04F-46ED-BFC5-D352F299C16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CC4CEC1-C731-4A44-9C47-5E92CD2D0B89}" type="datetimeFigureOut">
              <a:rPr lang="en-US"/>
              <a:pPr>
                <a:defRPr/>
              </a:pPr>
              <a:t>9/14/2010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5FA6AD9-0313-41E6-BACD-6F34B4C1778D}"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09E6BD3-432A-4FD1-B764-3A08A15C4F7F}" type="datetimeFigureOut">
              <a:rPr lang="en-US"/>
              <a:pPr>
                <a:defRPr/>
              </a:pPr>
              <a:t>9/14/2010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0EC9221-5773-4ABD-91B6-0526ED4DD357}"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BE38024-1B14-45AC-BBEF-92093AA367ED}" type="datetimeFigureOut">
              <a:rPr lang="en-US"/>
              <a:pPr>
                <a:defRPr/>
              </a:pPr>
              <a:t>9/14/2010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B39DC8B-4A6A-44A2-AD6F-27C2C1B66DEA}" type="slidenum">
              <a:rPr lang="en-US"/>
              <a:pPr>
                <a:defRPr/>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1C059A6-EC0C-42C9-9A48-1CD03AE7CF96}" type="datetimeFigureOut">
              <a:rPr lang="en-US"/>
              <a:pPr>
                <a:defRPr/>
              </a:pPr>
              <a:t>9/14/2010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AF5F0C4-0C96-4222-BA50-16E7EDA25349}"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3A7419C-8663-4A70-B6C0-0E768F229A19}" type="datetimeFigureOut">
              <a:rPr lang="en-US"/>
              <a:pPr>
                <a:defRPr/>
              </a:pPr>
              <a:t>9/14/2010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E4DBD56-1A91-451A-8DC6-B6C8258DAB92}"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F28F3F2-B574-4F57-8926-9E84CEFCB47F}" type="datetimeFigureOut">
              <a:rPr lang="en-US"/>
              <a:pPr>
                <a:defRPr/>
              </a:pPr>
              <a:t>9/14/2010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2868A96-C93B-4222-BE09-E1AF4D4EFEC1}" type="slidenum">
              <a:rPr lang="en-US"/>
              <a:pPr>
                <a:defRPr/>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1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00892AB6-2879-4310-8EF6-AF9532ABCFA9}" type="datetimeFigureOut">
              <a:rPr lang="en-US"/>
              <a:pPr>
                <a:defRPr/>
              </a:pPr>
              <a:t>9/14/2010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E93385F2-93EE-489B-B787-04A63478BDBC}"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FDAE3C55-0ADB-4345-B0AA-31AC7DFC7138}" type="datetimeFigureOut">
              <a:rPr lang="en-US"/>
              <a:pPr>
                <a:defRPr/>
              </a:pPr>
              <a:t>9/14/2010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0F861193-D263-4560-8A8C-4407D0A090C4}"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799" r:id="rId2"/>
    <p:sldLayoutId id="2147483804" r:id="rId3"/>
    <p:sldLayoutId id="2147483805" r:id="rId4"/>
    <p:sldLayoutId id="2147483806" r:id="rId5"/>
    <p:sldLayoutId id="2147483807" r:id="rId6"/>
    <p:sldLayoutId id="2147483800" r:id="rId7"/>
    <p:sldLayoutId id="2147483808" r:id="rId8"/>
    <p:sldLayoutId id="2147483809" r:id="rId9"/>
    <p:sldLayoutId id="2147483801" r:id="rId10"/>
    <p:sldLayoutId id="214748380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algn="l" fontAlgn="auto">
              <a:spcAft>
                <a:spcPts val="0"/>
              </a:spcAft>
              <a:defRPr/>
            </a:pPr>
            <a:r>
              <a:rPr lang="es-ES" dirty="0" smtClean="0">
                <a:latin typeface="Arial" pitchFamily="34" charset="0"/>
                <a:cs typeface="Arial" pitchFamily="34" charset="0"/>
              </a:rPr>
              <a:t>Prevención de lavado de dinero y financiamiento al terrorismo en operaciones fiduciarias</a:t>
            </a:r>
            <a:endParaRPr lang="en-US" dirty="0" smtClean="0">
              <a:latin typeface="Arial" pitchFamily="34" charset="0"/>
              <a:cs typeface="Arial" pitchFamily="34" charset="0"/>
            </a:endParaRPr>
          </a:p>
        </p:txBody>
      </p:sp>
      <p:sp>
        <p:nvSpPr>
          <p:cNvPr id="9219" name="Subtitle 2"/>
          <p:cNvSpPr>
            <a:spLocks noGrp="1"/>
          </p:cNvSpPr>
          <p:nvPr>
            <p:ph type="subTitle" idx="1"/>
          </p:nvPr>
        </p:nvSpPr>
        <p:spPr>
          <a:xfrm>
            <a:off x="381000" y="5791200"/>
            <a:ext cx="6400800" cy="1066800"/>
          </a:xfrm>
        </p:spPr>
        <p:txBody>
          <a:bodyPr/>
          <a:lstStyle/>
          <a:p>
            <a:pPr marR="0" algn="l">
              <a:buFont typeface="Arial" charset="0"/>
              <a:buNone/>
            </a:pPr>
            <a:r>
              <a:rPr lang="es-MX" smtClean="0">
                <a:solidFill>
                  <a:schemeClr val="bg1"/>
                </a:solidFill>
                <a:latin typeface="Arial" charset="0"/>
                <a:cs typeface="Arial" charset="0"/>
              </a:rPr>
              <a:t>Julio César Aguirre G.</a:t>
            </a:r>
          </a:p>
          <a:p>
            <a:pPr marR="0" algn="l">
              <a:buFont typeface="Arial" charset="0"/>
              <a:buNone/>
            </a:pPr>
            <a:r>
              <a:rPr lang="es-MX" smtClean="0">
                <a:solidFill>
                  <a:schemeClr val="bg1"/>
                </a:solidFill>
                <a:latin typeface="Arial" charset="0"/>
                <a:cs typeface="Arial" charset="0"/>
              </a:rPr>
              <a:t>Panamá</a:t>
            </a:r>
            <a:endParaRPr lang="en-US" smtClean="0">
              <a:solidFill>
                <a:schemeClr val="bg1"/>
              </a:solidFill>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914400" y="1371600"/>
            <a:ext cx="6858000" cy="2554288"/>
          </a:xfrm>
          <a:prstGeom prst="rect">
            <a:avLst/>
          </a:prstGeom>
          <a:noFill/>
          <a:ln w="9525">
            <a:noFill/>
            <a:miter lim="800000"/>
            <a:headEnd/>
            <a:tailEnd/>
          </a:ln>
        </p:spPr>
        <p:txBody>
          <a:bodyPr>
            <a:spAutoFit/>
          </a:bodyPr>
          <a:lstStyle/>
          <a:p>
            <a:r>
              <a:rPr lang="es-ES" sz="2000" b="1">
                <a:cs typeface="Arial" charset="0"/>
              </a:rPr>
              <a:t>OBJETIVO DE LA PRESENTACIÓN:</a:t>
            </a:r>
          </a:p>
          <a:p>
            <a:endParaRPr lang="es-ES" sz="2000">
              <a:cs typeface="Arial" charset="0"/>
            </a:endParaRPr>
          </a:p>
          <a:p>
            <a:pPr algn="just"/>
            <a:r>
              <a:rPr lang="es-ES" sz="2000">
                <a:cs typeface="Arial" charset="0"/>
              </a:rPr>
              <a:t>Aplicación y regulación para la prevención del Lavado de Dinero y Financiamiento al Terrorismo, aplicables a las operaciones de fideicomiso. </a:t>
            </a:r>
          </a:p>
          <a:p>
            <a:pPr algn="just"/>
            <a:endParaRPr lang="es-ES" sz="2000">
              <a:cs typeface="Arial" charset="0"/>
            </a:endParaRPr>
          </a:p>
          <a:p>
            <a:pPr algn="just"/>
            <a:r>
              <a:rPr lang="es-ES" sz="2000">
                <a:cs typeface="Arial" charset="0"/>
              </a:rPr>
              <a:t>Las acciones que las Instituciones Fiduciarias están implementando y propuestas al respecto.</a:t>
            </a:r>
            <a:endParaRPr lang="en-US" sz="2000">
              <a:cs typeface="Arial" charset="0"/>
            </a:endParaRPr>
          </a:p>
        </p:txBody>
      </p:sp>
      <p:pic>
        <p:nvPicPr>
          <p:cNvPr id="10243" name="Picture 4" descr="http://www.definicionabc.com/wp-content/uploads/Fideicomiso.jpg"/>
          <p:cNvPicPr>
            <a:picLocks noChangeAspect="1" noChangeArrowheads="1"/>
          </p:cNvPicPr>
          <p:nvPr/>
        </p:nvPicPr>
        <p:blipFill>
          <a:blip r:embed="rId2"/>
          <a:srcRect/>
          <a:stretch>
            <a:fillRect/>
          </a:stretch>
        </p:blipFill>
        <p:spPr bwMode="auto">
          <a:xfrm>
            <a:off x="5257800" y="4191000"/>
            <a:ext cx="2857500" cy="1905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762000" y="533400"/>
            <a:ext cx="7696200" cy="3170238"/>
          </a:xfrm>
          <a:prstGeom prst="rect">
            <a:avLst/>
          </a:prstGeom>
          <a:noFill/>
          <a:ln w="9525">
            <a:noFill/>
            <a:miter lim="800000"/>
            <a:headEnd/>
            <a:tailEnd/>
          </a:ln>
        </p:spPr>
        <p:txBody>
          <a:bodyPr>
            <a:spAutoFit/>
          </a:bodyPr>
          <a:lstStyle/>
          <a:p>
            <a:r>
              <a:rPr lang="es-ES" sz="2000" b="1">
                <a:cs typeface="Arial" charset="0"/>
              </a:rPr>
              <a:t>OBJETIVO DE LA PRESENTACIÓN:</a:t>
            </a:r>
          </a:p>
          <a:p>
            <a:endParaRPr lang="es-ES" sz="2000">
              <a:cs typeface="Arial" charset="0"/>
            </a:endParaRPr>
          </a:p>
          <a:p>
            <a:pPr algn="just"/>
            <a:r>
              <a:rPr lang="es-ES" sz="2000" b="1" u="sng">
                <a:solidFill>
                  <a:srgbClr val="FF0000"/>
                </a:solidFill>
                <a:cs typeface="Arial" charset="0"/>
              </a:rPr>
              <a:t>Aplicación</a:t>
            </a:r>
            <a:r>
              <a:rPr lang="es-ES" sz="2000">
                <a:cs typeface="Arial" charset="0"/>
              </a:rPr>
              <a:t> y regulación para la</a:t>
            </a:r>
            <a:r>
              <a:rPr lang="es-ES" sz="2000" b="1" u="sng">
                <a:solidFill>
                  <a:srgbClr val="FF0000"/>
                </a:solidFill>
                <a:cs typeface="Arial" charset="0"/>
              </a:rPr>
              <a:t> prevención </a:t>
            </a:r>
            <a:r>
              <a:rPr lang="es-ES" sz="2000">
                <a:cs typeface="Arial" charset="0"/>
              </a:rPr>
              <a:t>del Lavado de Dinero y Financiamiento al Terrorismo, aplicables a las operaciones de fideicomiso. </a:t>
            </a:r>
          </a:p>
          <a:p>
            <a:pPr algn="just"/>
            <a:endParaRPr lang="es-ES" sz="2000">
              <a:cs typeface="Arial" charset="0"/>
            </a:endParaRPr>
          </a:p>
          <a:p>
            <a:pPr algn="just"/>
            <a:r>
              <a:rPr lang="es-ES" sz="2000">
                <a:cs typeface="Arial" charset="0"/>
              </a:rPr>
              <a:t>Las acciones que las Instituciones Fiduciarias están implementando y propuestas al respecto.</a:t>
            </a:r>
            <a:r>
              <a:rPr lang="es-ES" sz="2000" b="1">
                <a:cs typeface="Arial" charset="0"/>
                <a:sym typeface="Wingdings" pitchFamily="2" charset="2"/>
              </a:rPr>
              <a:t> </a:t>
            </a:r>
          </a:p>
          <a:p>
            <a:pPr algn="just"/>
            <a:endParaRPr lang="es-ES" sz="2000" b="1">
              <a:cs typeface="Arial" charset="0"/>
              <a:sym typeface="Wingdings" pitchFamily="2" charset="2"/>
            </a:endParaRPr>
          </a:p>
          <a:p>
            <a:pPr algn="ctr"/>
            <a:r>
              <a:rPr lang="es-ES" sz="2000" b="1">
                <a:cs typeface="Arial" charset="0"/>
                <a:sym typeface="Wingdings" pitchFamily="2" charset="2"/>
              </a:rPr>
              <a:t></a:t>
            </a:r>
            <a:endParaRPr lang="en-US" sz="2000">
              <a:cs typeface="Arial" charset="0"/>
            </a:endParaRPr>
          </a:p>
        </p:txBody>
      </p:sp>
      <p:sp>
        <p:nvSpPr>
          <p:cNvPr id="4" name="TextBox 1"/>
          <p:cNvSpPr txBox="1">
            <a:spLocks noChangeArrowheads="1"/>
          </p:cNvSpPr>
          <p:nvPr/>
        </p:nvSpPr>
        <p:spPr bwMode="auto">
          <a:xfrm>
            <a:off x="2743200" y="3995738"/>
            <a:ext cx="6096000" cy="2308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s-ES" sz="1600" b="1" u="sng" dirty="0">
                <a:latin typeface="Arial" pitchFamily="34" charset="0"/>
                <a:cs typeface="Arial" pitchFamily="34" charset="0"/>
              </a:rPr>
              <a:t>CONCEPTOS CLAVES:</a:t>
            </a:r>
          </a:p>
          <a:p>
            <a:pPr>
              <a:defRPr/>
            </a:pPr>
            <a:endParaRPr lang="es-ES" sz="1600" dirty="0">
              <a:latin typeface="Arial" pitchFamily="34" charset="0"/>
              <a:cs typeface="Arial" pitchFamily="34" charset="0"/>
            </a:endParaRPr>
          </a:p>
          <a:p>
            <a:pPr lvl="1">
              <a:defRPr/>
            </a:pPr>
            <a:r>
              <a:rPr lang="es-ES" sz="1600" dirty="0">
                <a:latin typeface="Arial" pitchFamily="34" charset="0"/>
                <a:cs typeface="Arial" pitchFamily="34" charset="0"/>
              </a:rPr>
              <a:t>Aplicación = Diligencia, atención.</a:t>
            </a:r>
          </a:p>
          <a:p>
            <a:pPr lvl="1">
              <a:defRPr/>
            </a:pPr>
            <a:endParaRPr lang="es-ES" sz="1600" dirty="0">
              <a:latin typeface="Arial" pitchFamily="34" charset="0"/>
              <a:cs typeface="Arial" pitchFamily="34" charset="0"/>
            </a:endParaRPr>
          </a:p>
          <a:p>
            <a:pPr lvl="1">
              <a:defRPr/>
            </a:pPr>
            <a:r>
              <a:rPr lang="es-ES" sz="1600" dirty="0">
                <a:latin typeface="Arial" pitchFamily="34" charset="0"/>
                <a:cs typeface="Arial" pitchFamily="34" charset="0"/>
              </a:rPr>
              <a:t>Prevención = Disposición que se toma para </a:t>
            </a:r>
            <a:r>
              <a:rPr lang="es-ES" sz="1600" b="1" u="sng" dirty="0">
                <a:solidFill>
                  <a:srgbClr val="FF0000"/>
                </a:solidFill>
                <a:latin typeface="Arial" pitchFamily="34" charset="0"/>
                <a:cs typeface="Arial" pitchFamily="34" charset="0"/>
              </a:rPr>
              <a:t>evitar un riesgo</a:t>
            </a:r>
            <a:r>
              <a:rPr lang="es-ES" sz="1600" dirty="0">
                <a:latin typeface="Arial" pitchFamily="34" charset="0"/>
                <a:cs typeface="Arial" pitchFamily="34" charset="0"/>
              </a:rPr>
              <a:t>.  </a:t>
            </a:r>
          </a:p>
          <a:p>
            <a:pPr lvl="1">
              <a:defRPr/>
            </a:pPr>
            <a:endParaRPr lang="es-ES" sz="1600" dirty="0">
              <a:latin typeface="Arial" pitchFamily="34" charset="0"/>
              <a:cs typeface="Arial" pitchFamily="34" charset="0"/>
            </a:endParaRPr>
          </a:p>
          <a:p>
            <a:pPr lvl="2">
              <a:defRPr/>
            </a:pPr>
            <a:r>
              <a:rPr lang="es-ES" sz="1600" i="1" dirty="0">
                <a:latin typeface="Arial" pitchFamily="34" charset="0"/>
                <a:cs typeface="Arial" pitchFamily="34" charset="0"/>
              </a:rPr>
              <a:t>Sinónimos de prevención:  Precaución, previsión, provisión.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219200" y="1371600"/>
          <a:ext cx="6934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1" name="TextBox 3"/>
          <p:cNvSpPr txBox="1">
            <a:spLocks noChangeArrowheads="1"/>
          </p:cNvSpPr>
          <p:nvPr/>
        </p:nvSpPr>
        <p:spPr bwMode="auto">
          <a:xfrm>
            <a:off x="1524000" y="533400"/>
            <a:ext cx="5791200" cy="830263"/>
          </a:xfrm>
          <a:prstGeom prst="rect">
            <a:avLst/>
          </a:prstGeom>
          <a:noFill/>
          <a:ln w="9525">
            <a:noFill/>
            <a:miter lim="800000"/>
            <a:headEnd/>
            <a:tailEnd/>
          </a:ln>
        </p:spPr>
        <p:txBody>
          <a:bodyPr>
            <a:spAutoFit/>
          </a:bodyPr>
          <a:lstStyle/>
          <a:p>
            <a:pPr algn="ctr"/>
            <a:r>
              <a:rPr lang="es-MX" sz="2400" b="1"/>
              <a:t>DIAGRAMA DE LOS PARTICIPANTES EN UN FIDEICOMISO</a:t>
            </a:r>
            <a:endParaRPr lang="en-US" sz="2400" b="1"/>
          </a:p>
        </p:txBody>
      </p:sp>
      <p:cxnSp>
        <p:nvCxnSpPr>
          <p:cNvPr id="6" name="Straight Arrow Connector 5"/>
          <p:cNvCxnSpPr/>
          <p:nvPr/>
        </p:nvCxnSpPr>
        <p:spPr>
          <a:xfrm rot="5400000">
            <a:off x="1257300" y="2552700"/>
            <a:ext cx="2819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4152106" y="2096294"/>
            <a:ext cx="1030288"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5257800" y="2438400"/>
            <a:ext cx="2667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bwMode="auto">
          <a:xfrm>
            <a:off x="6727825" y="6408738"/>
            <a:ext cx="1919288" cy="365125"/>
          </a:xfrm>
          <a:noFill/>
          <a:ln>
            <a:miter lim="800000"/>
            <a:headEnd/>
            <a:tailEnd/>
          </a:ln>
        </p:spPr>
        <p:txBody>
          <a:bodyPr wrap="square" lIns="91440" tIns="45720" rIns="91440" bIns="45720" numCol="1" anchorCtr="0" compatLnSpc="1">
            <a:prstTxWarp prst="textNoShape">
              <a:avLst/>
            </a:prstTxWarp>
          </a:bodyPr>
          <a:lstStyle/>
          <a:p>
            <a:pPr algn="l"/>
            <a:fld id="{6081EE74-E61D-4758-836C-72E83861B5B1}" type="slidenum">
              <a:rPr lang="en-US"/>
              <a:pPr algn="l"/>
              <a:t>5</a:t>
            </a:fld>
            <a:endParaRPr lang="en-US"/>
          </a:p>
        </p:txBody>
      </p:sp>
      <p:grpSp>
        <p:nvGrpSpPr>
          <p:cNvPr id="13315" name="Group 3"/>
          <p:cNvGrpSpPr>
            <a:grpSpLocks/>
          </p:cNvGrpSpPr>
          <p:nvPr/>
        </p:nvGrpSpPr>
        <p:grpSpPr bwMode="auto">
          <a:xfrm>
            <a:off x="1295400" y="685800"/>
            <a:ext cx="6819900" cy="5181600"/>
            <a:chOff x="432" y="192"/>
            <a:chExt cx="4896" cy="3651"/>
          </a:xfrm>
        </p:grpSpPr>
        <p:sp>
          <p:nvSpPr>
            <p:cNvPr id="13316" name="Rectangle 4"/>
            <p:cNvSpPr>
              <a:spLocks noChangeArrowheads="1"/>
            </p:cNvSpPr>
            <p:nvPr/>
          </p:nvSpPr>
          <p:spPr bwMode="auto">
            <a:xfrm>
              <a:off x="432" y="192"/>
              <a:ext cx="4896" cy="720"/>
            </a:xfrm>
            <a:prstGeom prst="rect">
              <a:avLst/>
            </a:prstGeom>
            <a:noFill/>
            <a:ln w="9525">
              <a:noFill/>
              <a:miter lim="800000"/>
              <a:headEnd/>
              <a:tailEnd/>
            </a:ln>
          </p:spPr>
          <p:txBody>
            <a:bodyPr anchor="ctr"/>
            <a:lstStyle/>
            <a:p>
              <a:r>
                <a:rPr lang="es-ES" sz="3200" b="1">
                  <a:cs typeface="Arial" charset="0"/>
                </a:rPr>
                <a:t>Etapas del lavado de dinero</a:t>
              </a:r>
              <a:endParaRPr lang="en-US" sz="3200" b="1">
                <a:cs typeface="Arial" charset="0"/>
              </a:endParaRPr>
            </a:p>
          </p:txBody>
        </p:sp>
        <p:pic>
          <p:nvPicPr>
            <p:cNvPr id="13317" name="Picture 5" descr="money_laundering_scheme_big"/>
            <p:cNvPicPr>
              <a:picLocks noChangeAspect="1" noChangeArrowheads="1"/>
            </p:cNvPicPr>
            <p:nvPr/>
          </p:nvPicPr>
          <p:blipFill>
            <a:blip r:embed="rId2"/>
            <a:srcRect/>
            <a:stretch>
              <a:fillRect/>
            </a:stretch>
          </p:blipFill>
          <p:spPr bwMode="auto">
            <a:xfrm>
              <a:off x="432" y="1008"/>
              <a:ext cx="4662" cy="283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xfrm>
            <a:off x="6727825" y="6408738"/>
            <a:ext cx="1919288" cy="365125"/>
          </a:xfrm>
          <a:noFill/>
          <a:ln>
            <a:miter lim="800000"/>
            <a:headEnd/>
            <a:tailEnd/>
          </a:ln>
        </p:spPr>
        <p:txBody>
          <a:bodyPr wrap="square" lIns="91440" tIns="45720" rIns="91440" bIns="45720" numCol="1" anchorCtr="0" compatLnSpc="1">
            <a:prstTxWarp prst="textNoShape">
              <a:avLst/>
            </a:prstTxWarp>
          </a:bodyPr>
          <a:lstStyle/>
          <a:p>
            <a:pPr algn="l"/>
            <a:fld id="{650AE63B-1608-4D84-9E91-209DCBF9A243}" type="slidenum">
              <a:rPr lang="en-US"/>
              <a:pPr algn="l"/>
              <a:t>6</a:t>
            </a:fld>
            <a:endParaRPr lang="en-US"/>
          </a:p>
        </p:txBody>
      </p:sp>
      <p:sp>
        <p:nvSpPr>
          <p:cNvPr id="14339" name="Rectangle 3"/>
          <p:cNvSpPr>
            <a:spLocks noChangeArrowheads="1"/>
          </p:cNvSpPr>
          <p:nvPr/>
        </p:nvSpPr>
        <p:spPr bwMode="auto">
          <a:xfrm>
            <a:off x="1295400" y="2133600"/>
            <a:ext cx="6477000" cy="457200"/>
          </a:xfrm>
          <a:prstGeom prst="rect">
            <a:avLst/>
          </a:prstGeom>
          <a:noFill/>
          <a:ln w="9525">
            <a:noFill/>
            <a:miter lim="800000"/>
            <a:headEnd/>
            <a:tailEnd/>
          </a:ln>
        </p:spPr>
        <p:txBody>
          <a:bodyPr>
            <a:spAutoFit/>
          </a:bodyPr>
          <a:lstStyle/>
          <a:p>
            <a:pPr marL="457200" indent="-457200"/>
            <a:endParaRPr lang="es-ES" b="1"/>
          </a:p>
        </p:txBody>
      </p:sp>
      <p:sp>
        <p:nvSpPr>
          <p:cNvPr id="14340" name="Text Box 5"/>
          <p:cNvSpPr txBox="1">
            <a:spLocks noChangeArrowheads="1"/>
          </p:cNvSpPr>
          <p:nvPr/>
        </p:nvSpPr>
        <p:spPr bwMode="auto">
          <a:xfrm>
            <a:off x="1371600" y="2438400"/>
            <a:ext cx="7010400" cy="3046413"/>
          </a:xfrm>
          <a:prstGeom prst="rect">
            <a:avLst/>
          </a:prstGeom>
          <a:noFill/>
          <a:ln w="9525">
            <a:noFill/>
            <a:miter lim="800000"/>
            <a:headEnd/>
            <a:tailEnd/>
          </a:ln>
        </p:spPr>
        <p:txBody>
          <a:bodyPr>
            <a:spAutoFit/>
          </a:bodyPr>
          <a:lstStyle/>
          <a:p>
            <a:pPr marL="228600" indent="-228600">
              <a:buClr>
                <a:srgbClr val="EF5F0F"/>
              </a:buClr>
              <a:buFontTx/>
              <a:buChar char="•"/>
            </a:pPr>
            <a:r>
              <a:rPr lang="es-PA" sz="2000">
                <a:cs typeface="Arial" charset="0"/>
              </a:rPr>
              <a:t>Conocer el objetivo del Fideicomiso.</a:t>
            </a:r>
          </a:p>
          <a:p>
            <a:pPr marL="228600" indent="-228600" algn="just">
              <a:buClr>
                <a:srgbClr val="EF5F0F"/>
              </a:buClr>
            </a:pPr>
            <a:endParaRPr lang="es-PA" sz="2000" i="1">
              <a:cs typeface="Arial" charset="0"/>
            </a:endParaRPr>
          </a:p>
          <a:p>
            <a:pPr marL="228600" indent="-228600" algn="just">
              <a:buClr>
                <a:srgbClr val="EF5F0F"/>
              </a:buClr>
              <a:buFontTx/>
              <a:buChar char="•"/>
            </a:pPr>
            <a:r>
              <a:rPr lang="es-PA" sz="2000">
                <a:cs typeface="Arial" charset="0"/>
              </a:rPr>
              <a:t>Identificar los factores de riesgos o riesgos inherentes que podrían afectar.</a:t>
            </a:r>
          </a:p>
          <a:p>
            <a:pPr marL="228600" indent="-228600" algn="just">
              <a:buClr>
                <a:srgbClr val="EF5F0F"/>
              </a:buClr>
              <a:buFontTx/>
              <a:buChar char="•"/>
            </a:pPr>
            <a:endParaRPr lang="es-PA" sz="2000">
              <a:cs typeface="Arial" charset="0"/>
            </a:endParaRPr>
          </a:p>
          <a:p>
            <a:pPr marL="228600" indent="-228600" algn="just">
              <a:spcBef>
                <a:spcPct val="20000"/>
              </a:spcBef>
              <a:buClr>
                <a:srgbClr val="EF5F0F"/>
              </a:buClr>
              <a:buFontTx/>
              <a:buChar char="•"/>
            </a:pPr>
            <a:r>
              <a:rPr lang="es-ES" sz="2000">
                <a:cs typeface="Arial" charset="0"/>
              </a:rPr>
              <a:t>Determinar la </a:t>
            </a:r>
            <a:r>
              <a:rPr lang="es-ES" sz="2000" b="1">
                <a:cs typeface="Arial" charset="0"/>
              </a:rPr>
              <a:t>“probabilidad” </a:t>
            </a:r>
            <a:r>
              <a:rPr lang="es-ES" sz="2000">
                <a:cs typeface="Arial" charset="0"/>
              </a:rPr>
              <a:t>de que el riesgo ocurra y un cálculo de los efectos potenciales.</a:t>
            </a:r>
          </a:p>
          <a:p>
            <a:pPr marL="228600" indent="-228600" algn="just">
              <a:spcBef>
                <a:spcPct val="20000"/>
              </a:spcBef>
              <a:buClr>
                <a:srgbClr val="EF5F0F"/>
              </a:buClr>
              <a:buFontTx/>
              <a:buChar char="•"/>
            </a:pPr>
            <a:endParaRPr lang="es-ES" sz="2000">
              <a:cs typeface="Arial" charset="0"/>
            </a:endParaRPr>
          </a:p>
          <a:p>
            <a:pPr marL="228600" indent="-228600" algn="just">
              <a:spcBef>
                <a:spcPct val="20000"/>
              </a:spcBef>
              <a:buClr>
                <a:srgbClr val="EF5F0F"/>
              </a:buClr>
              <a:buFontTx/>
              <a:buChar char="•"/>
            </a:pPr>
            <a:r>
              <a:rPr lang="es-ES" sz="2000">
                <a:cs typeface="Arial" charset="0"/>
              </a:rPr>
              <a:t>Reducir la probabilidad a través de controles claves.</a:t>
            </a:r>
          </a:p>
        </p:txBody>
      </p:sp>
      <p:pic>
        <p:nvPicPr>
          <p:cNvPr id="14341" name="Picture 6" descr="thermometer_burst_sm_nwm"/>
          <p:cNvPicPr>
            <a:picLocks noChangeAspect="1" noChangeArrowheads="1" noCrop="1"/>
          </p:cNvPicPr>
          <p:nvPr/>
        </p:nvPicPr>
        <p:blipFill>
          <a:blip r:embed="rId3"/>
          <a:srcRect/>
          <a:stretch>
            <a:fillRect/>
          </a:stretch>
        </p:blipFill>
        <p:spPr bwMode="auto">
          <a:xfrm>
            <a:off x="7543800" y="1143000"/>
            <a:ext cx="1371600" cy="1371600"/>
          </a:xfrm>
          <a:prstGeom prst="rect">
            <a:avLst/>
          </a:prstGeom>
          <a:noFill/>
          <a:ln w="9525">
            <a:noFill/>
            <a:miter lim="800000"/>
            <a:headEnd/>
            <a:tailEnd/>
          </a:ln>
        </p:spPr>
      </p:pic>
      <p:sp>
        <p:nvSpPr>
          <p:cNvPr id="14342" name="Rectangle 7"/>
          <p:cNvSpPr>
            <a:spLocks noChangeArrowheads="1"/>
          </p:cNvSpPr>
          <p:nvPr/>
        </p:nvSpPr>
        <p:spPr bwMode="auto">
          <a:xfrm>
            <a:off x="381000" y="609600"/>
            <a:ext cx="5257800" cy="830263"/>
          </a:xfrm>
          <a:prstGeom prst="rect">
            <a:avLst/>
          </a:prstGeom>
          <a:noFill/>
          <a:ln w="9525">
            <a:noFill/>
            <a:miter lim="800000"/>
            <a:headEnd/>
            <a:tailEnd/>
          </a:ln>
        </p:spPr>
        <p:txBody>
          <a:bodyPr>
            <a:spAutoFit/>
          </a:bodyPr>
          <a:lstStyle/>
          <a:p>
            <a:pPr marL="457200" indent="-457200">
              <a:buClr>
                <a:schemeClr val="tx2"/>
              </a:buClr>
              <a:buSzPct val="95000"/>
            </a:pPr>
            <a:r>
              <a:rPr lang="es-ES" sz="2400" b="1">
                <a:solidFill>
                  <a:schemeClr val="tx2"/>
                </a:solidFill>
                <a:cs typeface="Arial" charset="0"/>
              </a:rPr>
              <a:t>	Determinación de los factores de riesgos “AML/CTF”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381000" y="762000"/>
            <a:ext cx="8382000" cy="4432300"/>
          </a:xfrm>
          <a:prstGeom prst="rect">
            <a:avLst/>
          </a:prstGeom>
          <a:noFill/>
          <a:ln w="9525">
            <a:noFill/>
            <a:miter lim="800000"/>
            <a:headEnd/>
            <a:tailEnd/>
          </a:ln>
        </p:spPr>
        <p:txBody>
          <a:bodyPr>
            <a:spAutoFit/>
          </a:bodyPr>
          <a:lstStyle/>
          <a:p>
            <a:r>
              <a:rPr lang="es-MX" sz="2400" b="1">
                <a:cs typeface="Arial" charset="0"/>
              </a:rPr>
              <a:t>Cuáles son los riesgos inherentes de Lavado de Dinero en las operaciones de fideicomiso:</a:t>
            </a:r>
          </a:p>
          <a:p>
            <a:endParaRPr lang="es-MX">
              <a:latin typeface="Calibri" pitchFamily="34" charset="0"/>
            </a:endParaRPr>
          </a:p>
          <a:p>
            <a:endParaRPr lang="es-MX">
              <a:latin typeface="Calibri" pitchFamily="34" charset="0"/>
            </a:endParaRPr>
          </a:p>
          <a:p>
            <a:pPr lvl="1">
              <a:buFont typeface="Arial" charset="0"/>
              <a:buChar char="•"/>
            </a:pPr>
            <a:r>
              <a:rPr lang="es-MX">
                <a:latin typeface="Calibri" pitchFamily="34" charset="0"/>
              </a:rPr>
              <a:t>   Procedencia de los fondos de delitos subyacentes.</a:t>
            </a:r>
          </a:p>
          <a:p>
            <a:pPr lvl="1">
              <a:buFont typeface="Arial" charset="0"/>
              <a:buChar char="•"/>
            </a:pPr>
            <a:r>
              <a:rPr lang="es-MX">
                <a:latin typeface="Calibri" pitchFamily="34" charset="0"/>
              </a:rPr>
              <a:t>   Bienes cuyo origen es de un delito subyacente.</a:t>
            </a:r>
          </a:p>
          <a:p>
            <a:pPr lvl="1">
              <a:buFont typeface="Arial" charset="0"/>
              <a:buChar char="•"/>
            </a:pPr>
            <a:r>
              <a:rPr lang="es-MX">
                <a:latin typeface="Calibri" pitchFamily="34" charset="0"/>
              </a:rPr>
              <a:t>   Personas que se encuentran incluidas en listas nacionales e internacionales.</a:t>
            </a:r>
          </a:p>
          <a:p>
            <a:pPr lvl="1">
              <a:buFont typeface="Arial" charset="0"/>
              <a:buChar char="•"/>
            </a:pPr>
            <a:r>
              <a:rPr lang="es-MX">
                <a:latin typeface="Calibri" pitchFamily="34" charset="0"/>
              </a:rPr>
              <a:t>   Personas Políticamente Expuestas (PEP´s)</a:t>
            </a:r>
          </a:p>
          <a:p>
            <a:pPr lvl="1">
              <a:buFont typeface="Arial" charset="0"/>
              <a:buChar char="•"/>
            </a:pPr>
            <a:r>
              <a:rPr lang="es-ES">
                <a:latin typeface="Calibri" pitchFamily="34" charset="0"/>
              </a:rPr>
              <a:t>   La información sobre el fin para el cual se va a constituir el fideicomiso no es razonable; </a:t>
            </a:r>
          </a:p>
          <a:p>
            <a:pPr lvl="1">
              <a:buFont typeface="Arial" charset="0"/>
              <a:buChar char="•"/>
            </a:pPr>
            <a:r>
              <a:rPr lang="es-MX">
                <a:latin typeface="Calibri" pitchFamily="34" charset="0"/>
              </a:rPr>
              <a:t>   Manejo de efectivo.</a:t>
            </a:r>
          </a:p>
          <a:p>
            <a:pPr lvl="1">
              <a:buFont typeface="Arial" charset="0"/>
              <a:buChar char="•"/>
            </a:pPr>
            <a:r>
              <a:rPr lang="es-MX">
                <a:latin typeface="Calibri" pitchFamily="34" charset="0"/>
              </a:rPr>
              <a:t>   Bienes cuyo valor no es razonable.</a:t>
            </a:r>
          </a:p>
          <a:p>
            <a:pPr lvl="1">
              <a:buFont typeface="Arial" charset="0"/>
              <a:buChar char="•"/>
            </a:pPr>
            <a:r>
              <a:rPr lang="es-MX">
                <a:latin typeface="Calibri" pitchFamily="34" charset="0"/>
              </a:rPr>
              <a:t>   Transferencias de fondos sin razón aparente.</a:t>
            </a:r>
          </a:p>
          <a:p>
            <a:pPr lvl="1">
              <a:buFont typeface="Arial" charset="0"/>
              <a:buChar char="•"/>
            </a:pPr>
            <a:r>
              <a:rPr lang="es-MX">
                <a:latin typeface="Calibri" pitchFamily="34" charset="0"/>
              </a:rPr>
              <a:t>    Actividades comerciales que no están claramente definidas en el contexto del Fideicomiso.</a:t>
            </a:r>
            <a:endParaRPr lang="en-US">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762000" y="762000"/>
            <a:ext cx="7239000" cy="4062413"/>
          </a:xfrm>
          <a:prstGeom prst="rect">
            <a:avLst/>
          </a:prstGeom>
          <a:noFill/>
          <a:ln w="9525">
            <a:noFill/>
            <a:miter lim="800000"/>
            <a:headEnd/>
            <a:tailEnd/>
          </a:ln>
        </p:spPr>
        <p:txBody>
          <a:bodyPr>
            <a:spAutoFit/>
          </a:bodyPr>
          <a:lstStyle/>
          <a:p>
            <a:pPr algn="just"/>
            <a:r>
              <a:rPr lang="es-MX" sz="2400" b="1">
                <a:cs typeface="Arial" charset="0"/>
              </a:rPr>
              <a:t>Mitigantes:</a:t>
            </a:r>
          </a:p>
          <a:p>
            <a:pPr algn="just"/>
            <a:endParaRPr lang="es-MX">
              <a:latin typeface="Calibri" pitchFamily="34" charset="0"/>
            </a:endParaRPr>
          </a:p>
          <a:p>
            <a:pPr algn="just"/>
            <a:endParaRPr lang="es-MX">
              <a:latin typeface="Calibri" pitchFamily="34" charset="0"/>
            </a:endParaRPr>
          </a:p>
          <a:p>
            <a:pPr algn="just">
              <a:buFont typeface="Arial" charset="0"/>
              <a:buChar char="•"/>
            </a:pPr>
            <a:r>
              <a:rPr lang="es-MX">
                <a:latin typeface="Calibri" pitchFamily="34" charset="0"/>
              </a:rPr>
              <a:t>  Un análisis de los detalles subyacentes del Fideicomiso:</a:t>
            </a:r>
          </a:p>
          <a:p>
            <a:pPr lvl="1" algn="just">
              <a:buFont typeface="Arial" charset="0"/>
              <a:buChar char="•"/>
            </a:pPr>
            <a:r>
              <a:rPr lang="es-MX">
                <a:latin typeface="Calibri" pitchFamily="34" charset="0"/>
              </a:rPr>
              <a:t>  Una definición clara del por qué del Fideicomiso y las operaciones que se pretenden realizar.</a:t>
            </a:r>
          </a:p>
          <a:p>
            <a:pPr lvl="1" algn="just">
              <a:buFont typeface="Arial" charset="0"/>
              <a:buChar char="•"/>
            </a:pPr>
            <a:endParaRPr lang="es-MX">
              <a:latin typeface="Calibri" pitchFamily="34" charset="0"/>
            </a:endParaRPr>
          </a:p>
          <a:p>
            <a:pPr lvl="1" algn="just">
              <a:buFont typeface="Arial" charset="0"/>
              <a:buChar char="•"/>
            </a:pPr>
            <a:r>
              <a:rPr lang="es-MX">
                <a:latin typeface="Calibri" pitchFamily="34" charset="0"/>
              </a:rPr>
              <a:t>   Beneficiario o tercera persona, debe ser claramente relacionados al Fideicomitente.</a:t>
            </a:r>
          </a:p>
          <a:p>
            <a:pPr lvl="1" algn="just">
              <a:buFont typeface="Arial" charset="0"/>
              <a:buChar char="•"/>
            </a:pPr>
            <a:endParaRPr lang="es-MX">
              <a:latin typeface="Calibri" pitchFamily="34" charset="0"/>
            </a:endParaRPr>
          </a:p>
          <a:p>
            <a:pPr lvl="1" algn="just">
              <a:buFont typeface="Arial" charset="0"/>
              <a:buChar char="•"/>
            </a:pPr>
            <a:r>
              <a:rPr lang="es-MX">
                <a:latin typeface="Calibri" pitchFamily="34" charset="0"/>
              </a:rPr>
              <a:t>   Una definición clara del origen de los fondos que serán acreditados en el fideicomiso regularmente.  Igualmente, una definición clara de la procedencia de las riquezas que se han acreditado en el fideicomiso.</a:t>
            </a:r>
          </a:p>
          <a:p>
            <a:pPr lvl="1" algn="just"/>
            <a:endParaRPr lang="es-MX">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145</TotalTime>
  <Words>403</Words>
  <Application>Microsoft Office PowerPoint</Application>
  <PresentationFormat>Presentación en pantalla (4:3)</PresentationFormat>
  <Paragraphs>71</Paragraphs>
  <Slides>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Lucida Sans Unicode</vt:lpstr>
      <vt:lpstr>Wingdings 3</vt:lpstr>
      <vt:lpstr>Verdana</vt:lpstr>
      <vt:lpstr>Wingdings 2</vt:lpstr>
      <vt:lpstr>Calibri</vt:lpstr>
      <vt:lpstr>Wingdings</vt:lpstr>
      <vt:lpstr>Concourse</vt:lpstr>
      <vt:lpstr>Prevención de lavado de dinero y financiamiento al terrorismo en operaciones fiduciarias</vt:lpstr>
      <vt:lpstr>Diapositiva 2</vt:lpstr>
      <vt:lpstr>Diapositiva 3</vt:lpstr>
      <vt:lpstr>Diapositiva 4</vt:lpstr>
      <vt:lpstr>Diapositiva 5</vt:lpstr>
      <vt:lpstr>Diapositiva 6</vt:lpstr>
      <vt:lpstr>Diapositiva 7</vt:lpstr>
      <vt:lpstr>Diapositiva 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Prevención de lavado de dinero y financiamiento al terrorismo en operaciones fiduciarias</dc:title>
  <dc:creator>JAGUIRRE</dc:creator>
  <cp:lastModifiedBy>karla.lagos</cp:lastModifiedBy>
  <cp:revision>15</cp:revision>
  <dcterms:created xsi:type="dcterms:W3CDTF">2010-09-10T21:38:21Z</dcterms:created>
  <dcterms:modified xsi:type="dcterms:W3CDTF">2010-09-14T16:28:21Z</dcterms:modified>
</cp:coreProperties>
</file>