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61"/>
  </p:notesMasterIdLst>
  <p:sldIdLst>
    <p:sldId id="262" r:id="rId2"/>
    <p:sldId id="297" r:id="rId3"/>
    <p:sldId id="298" r:id="rId4"/>
    <p:sldId id="299" r:id="rId5"/>
    <p:sldId id="300" r:id="rId6"/>
    <p:sldId id="301" r:id="rId7"/>
    <p:sldId id="355" r:id="rId8"/>
    <p:sldId id="302" r:id="rId9"/>
    <p:sldId id="303" r:id="rId10"/>
    <p:sldId id="304" r:id="rId11"/>
    <p:sldId id="305" r:id="rId12"/>
    <p:sldId id="306" r:id="rId13"/>
    <p:sldId id="307" r:id="rId14"/>
    <p:sldId id="308" r:id="rId15"/>
    <p:sldId id="354" r:id="rId16"/>
    <p:sldId id="309" r:id="rId17"/>
    <p:sldId id="353" r:id="rId18"/>
    <p:sldId id="310" r:id="rId19"/>
    <p:sldId id="311" r:id="rId20"/>
    <p:sldId id="312" r:id="rId21"/>
    <p:sldId id="313" r:id="rId22"/>
    <p:sldId id="314" r:id="rId23"/>
    <p:sldId id="315" r:id="rId24"/>
    <p:sldId id="316" r:id="rId25"/>
    <p:sldId id="317" r:id="rId26"/>
    <p:sldId id="318" r:id="rId27"/>
    <p:sldId id="319" r:id="rId28"/>
    <p:sldId id="320" r:id="rId29"/>
    <p:sldId id="321" r:id="rId30"/>
    <p:sldId id="322" r:id="rId31"/>
    <p:sldId id="323" r:id="rId32"/>
    <p:sldId id="324" r:id="rId33"/>
    <p:sldId id="325" r:id="rId34"/>
    <p:sldId id="326" r:id="rId35"/>
    <p:sldId id="327" r:id="rId36"/>
    <p:sldId id="328" r:id="rId37"/>
    <p:sldId id="329" r:id="rId38"/>
    <p:sldId id="330" r:id="rId39"/>
    <p:sldId id="331" r:id="rId40"/>
    <p:sldId id="332" r:id="rId41"/>
    <p:sldId id="333" r:id="rId42"/>
    <p:sldId id="334" r:id="rId43"/>
    <p:sldId id="335" r:id="rId44"/>
    <p:sldId id="336" r:id="rId45"/>
    <p:sldId id="337" r:id="rId46"/>
    <p:sldId id="338" r:id="rId47"/>
    <p:sldId id="339" r:id="rId48"/>
    <p:sldId id="340" r:id="rId49"/>
    <p:sldId id="341" r:id="rId50"/>
    <p:sldId id="342" r:id="rId51"/>
    <p:sldId id="343" r:id="rId52"/>
    <p:sldId id="344" r:id="rId53"/>
    <p:sldId id="345" r:id="rId54"/>
    <p:sldId id="346" r:id="rId55"/>
    <p:sldId id="348" r:id="rId56"/>
    <p:sldId id="349" r:id="rId57"/>
    <p:sldId id="350" r:id="rId58"/>
    <p:sldId id="351" r:id="rId59"/>
    <p:sldId id="352" r:id="rId60"/>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57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29B9FA-FB29-4FD7-A5C7-8AB6EADAF86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2225283-10BA-4536-820E-AAD8822A8EB2}">
      <dgm:prSet/>
      <dgm:spPr/>
      <dgm:t>
        <a:bodyPr/>
        <a:lstStyle/>
        <a:p>
          <a:pPr rtl="0"/>
          <a:r>
            <a:rPr lang="en-US" dirty="0" err="1" smtClean="0"/>
            <a:t>Importante</a:t>
          </a:r>
          <a:r>
            <a:rPr lang="en-US" dirty="0" smtClean="0"/>
            <a:t> </a:t>
          </a:r>
          <a:r>
            <a:rPr lang="en-US" dirty="0" err="1" smtClean="0"/>
            <a:t>es</a:t>
          </a:r>
          <a:r>
            <a:rPr lang="en-US" dirty="0" smtClean="0"/>
            <a:t> </a:t>
          </a:r>
          <a:r>
            <a:rPr lang="en-US" dirty="0" err="1" smtClean="0"/>
            <a:t>considerar</a:t>
          </a:r>
          <a:r>
            <a:rPr lang="en-US" dirty="0" smtClean="0"/>
            <a:t>:</a:t>
          </a:r>
          <a:endParaRPr lang="en-US" dirty="0"/>
        </a:p>
      </dgm:t>
    </dgm:pt>
    <dgm:pt modelId="{52A20DB1-07C7-443E-8C9C-4473E2B27CB9}" type="parTrans" cxnId="{A838E4A4-0E7B-481F-9569-D82D42EDDCD2}">
      <dgm:prSet/>
      <dgm:spPr/>
      <dgm:t>
        <a:bodyPr/>
        <a:lstStyle/>
        <a:p>
          <a:endParaRPr lang="en-US"/>
        </a:p>
      </dgm:t>
    </dgm:pt>
    <dgm:pt modelId="{17A44BDE-C652-408F-BD37-3EBA9AF4F251}" type="sibTrans" cxnId="{A838E4A4-0E7B-481F-9569-D82D42EDDCD2}">
      <dgm:prSet/>
      <dgm:spPr/>
      <dgm:t>
        <a:bodyPr/>
        <a:lstStyle/>
        <a:p>
          <a:endParaRPr lang="en-US"/>
        </a:p>
      </dgm:t>
    </dgm:pt>
    <dgm:pt modelId="{BFFE3828-59D3-494D-B913-B63E052B5D4A}">
      <dgm:prSet/>
      <dgm:spPr/>
      <dgm:t>
        <a:bodyPr/>
        <a:lstStyle/>
        <a:p>
          <a:pPr rtl="0"/>
          <a:r>
            <a:rPr lang="en-US" dirty="0" smtClean="0"/>
            <a:t>Es un </a:t>
          </a:r>
          <a:r>
            <a:rPr lang="en-US" dirty="0" err="1" smtClean="0"/>
            <a:t>negocio</a:t>
          </a:r>
          <a:r>
            <a:rPr lang="en-US" dirty="0" smtClean="0"/>
            <a:t> </a:t>
          </a:r>
          <a:r>
            <a:rPr lang="en-US" dirty="0" err="1" smtClean="0"/>
            <a:t>jurídico</a:t>
          </a:r>
          <a:r>
            <a:rPr lang="en-US" dirty="0" smtClean="0"/>
            <a:t>:  </a:t>
          </a:r>
          <a:endParaRPr lang="en-US" dirty="0"/>
        </a:p>
      </dgm:t>
    </dgm:pt>
    <dgm:pt modelId="{403D489A-70ED-411A-918F-427C04AC3F1B}" type="parTrans" cxnId="{F239F050-2943-4512-888B-D9312C62807D}">
      <dgm:prSet/>
      <dgm:spPr/>
      <dgm:t>
        <a:bodyPr/>
        <a:lstStyle/>
        <a:p>
          <a:endParaRPr lang="en-US"/>
        </a:p>
      </dgm:t>
    </dgm:pt>
    <dgm:pt modelId="{7E5A45F1-3F29-4B1B-9ED9-3588E4B2659C}" type="sibTrans" cxnId="{F239F050-2943-4512-888B-D9312C62807D}">
      <dgm:prSet/>
      <dgm:spPr/>
      <dgm:t>
        <a:bodyPr/>
        <a:lstStyle/>
        <a:p>
          <a:endParaRPr lang="en-US"/>
        </a:p>
      </dgm:t>
    </dgm:pt>
    <dgm:pt modelId="{D43988BA-2769-4FF0-9395-CCBD5B7207C9}">
      <dgm:prSet/>
      <dgm:spPr/>
      <dgm:t>
        <a:bodyPr/>
        <a:lstStyle/>
        <a:p>
          <a:pPr rtl="0"/>
          <a:r>
            <a:rPr lang="en-US" dirty="0" err="1" smtClean="0"/>
            <a:t>Contrato</a:t>
          </a:r>
          <a:r>
            <a:rPr lang="en-US" dirty="0" smtClean="0"/>
            <a:t>.</a:t>
          </a:r>
          <a:endParaRPr lang="en-US" dirty="0"/>
        </a:p>
      </dgm:t>
    </dgm:pt>
    <dgm:pt modelId="{52D11A36-2BFA-4AC9-BE09-F864426CCC00}" type="parTrans" cxnId="{755087DB-5B68-4424-82B9-2E042EB53257}">
      <dgm:prSet/>
      <dgm:spPr/>
      <dgm:t>
        <a:bodyPr/>
        <a:lstStyle/>
        <a:p>
          <a:endParaRPr lang="en-US"/>
        </a:p>
      </dgm:t>
    </dgm:pt>
    <dgm:pt modelId="{9B0BB8ED-6F88-4A3A-8F6A-A535B156E386}" type="sibTrans" cxnId="{755087DB-5B68-4424-82B9-2E042EB53257}">
      <dgm:prSet/>
      <dgm:spPr/>
      <dgm:t>
        <a:bodyPr/>
        <a:lstStyle/>
        <a:p>
          <a:endParaRPr lang="en-US"/>
        </a:p>
      </dgm:t>
    </dgm:pt>
    <dgm:pt modelId="{CC00A6C4-95EE-4695-B9C5-FC2FEB8E43AD}">
      <dgm:prSet/>
      <dgm:spPr/>
      <dgm:t>
        <a:bodyPr/>
        <a:lstStyle/>
        <a:p>
          <a:pPr rtl="0"/>
          <a:r>
            <a:rPr lang="en-US" dirty="0" err="1" smtClean="0"/>
            <a:t>Acto</a:t>
          </a:r>
          <a:r>
            <a:rPr lang="en-US" dirty="0" smtClean="0"/>
            <a:t> Unilateral.</a:t>
          </a:r>
          <a:endParaRPr lang="en-US" dirty="0"/>
        </a:p>
      </dgm:t>
    </dgm:pt>
    <dgm:pt modelId="{0BFD2B4A-5D25-45EF-94ED-0AFFFF1027CB}" type="parTrans" cxnId="{CF842BBC-CEF0-4E90-B6C9-D3D811A40469}">
      <dgm:prSet/>
      <dgm:spPr/>
      <dgm:t>
        <a:bodyPr/>
        <a:lstStyle/>
        <a:p>
          <a:endParaRPr lang="en-US"/>
        </a:p>
      </dgm:t>
    </dgm:pt>
    <dgm:pt modelId="{D6CC442F-DFD3-4094-B34A-D2AAA50DBE18}" type="sibTrans" cxnId="{CF842BBC-CEF0-4E90-B6C9-D3D811A40469}">
      <dgm:prSet/>
      <dgm:spPr/>
      <dgm:t>
        <a:bodyPr/>
        <a:lstStyle/>
        <a:p>
          <a:endParaRPr lang="en-US"/>
        </a:p>
      </dgm:t>
    </dgm:pt>
    <dgm:pt modelId="{5398EC36-35AB-4343-8312-C3B85E800E06}">
      <dgm:prSet/>
      <dgm:spPr/>
      <dgm:t>
        <a:bodyPr/>
        <a:lstStyle/>
        <a:p>
          <a:pPr rtl="0"/>
          <a:r>
            <a:rPr lang="en-US" dirty="0" err="1" smtClean="0"/>
            <a:t>Llevado</a:t>
          </a:r>
          <a:r>
            <a:rPr lang="en-US" dirty="0" smtClean="0"/>
            <a:t> a </a:t>
          </a:r>
          <a:r>
            <a:rPr lang="en-US" dirty="0" err="1" smtClean="0"/>
            <a:t>cabo</a:t>
          </a:r>
          <a:r>
            <a:rPr lang="en-US" dirty="0" smtClean="0"/>
            <a:t> </a:t>
          </a:r>
          <a:r>
            <a:rPr lang="en-US" dirty="0" err="1" smtClean="0"/>
            <a:t>como</a:t>
          </a:r>
          <a:r>
            <a:rPr lang="en-US" dirty="0" smtClean="0"/>
            <a:t>:</a:t>
          </a:r>
          <a:endParaRPr lang="en-US" dirty="0"/>
        </a:p>
      </dgm:t>
    </dgm:pt>
    <dgm:pt modelId="{92BEF5D2-55FB-4AC2-BFDA-FAA68A169E97}" type="parTrans" cxnId="{259952F5-3E71-4B46-A815-1876AC740020}">
      <dgm:prSet/>
      <dgm:spPr/>
      <dgm:t>
        <a:bodyPr/>
        <a:lstStyle/>
        <a:p>
          <a:endParaRPr lang="en-US"/>
        </a:p>
      </dgm:t>
    </dgm:pt>
    <dgm:pt modelId="{E1A72740-2BD0-44BD-BFA1-823FB850282E}" type="sibTrans" cxnId="{259952F5-3E71-4B46-A815-1876AC740020}">
      <dgm:prSet/>
      <dgm:spPr/>
      <dgm:t>
        <a:bodyPr/>
        <a:lstStyle/>
        <a:p>
          <a:endParaRPr lang="en-US"/>
        </a:p>
      </dgm:t>
    </dgm:pt>
    <dgm:pt modelId="{51B8D752-6C68-4350-AD00-597694A974EA}">
      <dgm:prSet/>
      <dgm:spPr/>
      <dgm:t>
        <a:bodyPr/>
        <a:lstStyle/>
        <a:p>
          <a:pPr rtl="0"/>
          <a:r>
            <a:rPr lang="en-US" dirty="0" err="1" smtClean="0"/>
            <a:t>Acto</a:t>
          </a:r>
          <a:r>
            <a:rPr lang="en-US" dirty="0" smtClean="0"/>
            <a:t> entre </a:t>
          </a:r>
          <a:r>
            <a:rPr lang="en-US" dirty="0" err="1" smtClean="0"/>
            <a:t>vivos</a:t>
          </a:r>
          <a:r>
            <a:rPr lang="en-US" dirty="0" smtClean="0"/>
            <a:t>.</a:t>
          </a:r>
          <a:endParaRPr lang="en-US" dirty="0"/>
        </a:p>
      </dgm:t>
    </dgm:pt>
    <dgm:pt modelId="{BD66ABDF-E214-49A1-832A-650420B5B381}" type="parTrans" cxnId="{E04EC1E8-8660-4EB7-A91E-AC6B4AFF39E1}">
      <dgm:prSet/>
      <dgm:spPr/>
      <dgm:t>
        <a:bodyPr/>
        <a:lstStyle/>
        <a:p>
          <a:endParaRPr lang="en-US"/>
        </a:p>
      </dgm:t>
    </dgm:pt>
    <dgm:pt modelId="{5CF9511A-A127-4065-9A7E-3F8BC8A4E037}" type="sibTrans" cxnId="{E04EC1E8-8660-4EB7-A91E-AC6B4AFF39E1}">
      <dgm:prSet/>
      <dgm:spPr/>
      <dgm:t>
        <a:bodyPr/>
        <a:lstStyle/>
        <a:p>
          <a:endParaRPr lang="en-US"/>
        </a:p>
      </dgm:t>
    </dgm:pt>
    <dgm:pt modelId="{8049ED34-FA8D-49D1-923C-C5EEEB7F77CD}">
      <dgm:prSet/>
      <dgm:spPr/>
      <dgm:t>
        <a:bodyPr/>
        <a:lstStyle/>
        <a:p>
          <a:pPr rtl="0"/>
          <a:r>
            <a:rPr lang="en-US" dirty="0" err="1" smtClean="0"/>
            <a:t>Por</a:t>
          </a:r>
          <a:r>
            <a:rPr lang="en-US" dirty="0" smtClean="0"/>
            <a:t> </a:t>
          </a:r>
          <a:r>
            <a:rPr lang="en-US" dirty="0" err="1" smtClean="0"/>
            <a:t>causa</a:t>
          </a:r>
          <a:r>
            <a:rPr lang="en-US" dirty="0" smtClean="0"/>
            <a:t> de </a:t>
          </a:r>
          <a:r>
            <a:rPr lang="en-US" dirty="0" err="1" smtClean="0"/>
            <a:t>muerte</a:t>
          </a:r>
          <a:r>
            <a:rPr lang="en-US" dirty="0" smtClean="0"/>
            <a:t> (</a:t>
          </a:r>
          <a:r>
            <a:rPr lang="en-US" dirty="0" err="1" smtClean="0"/>
            <a:t>testamentario</a:t>
          </a:r>
          <a:r>
            <a:rPr lang="en-US" dirty="0" smtClean="0"/>
            <a:t>)</a:t>
          </a:r>
          <a:endParaRPr lang="en-US" dirty="0"/>
        </a:p>
      </dgm:t>
    </dgm:pt>
    <dgm:pt modelId="{8D62E280-E49D-42B8-8D84-78CD7C09858C}" type="parTrans" cxnId="{2874F2AE-D729-4A8E-9FF6-C97375934F15}">
      <dgm:prSet/>
      <dgm:spPr/>
      <dgm:t>
        <a:bodyPr/>
        <a:lstStyle/>
        <a:p>
          <a:endParaRPr lang="en-US"/>
        </a:p>
      </dgm:t>
    </dgm:pt>
    <dgm:pt modelId="{0413827F-090A-4F3E-8F48-21EA2F8DF356}" type="sibTrans" cxnId="{2874F2AE-D729-4A8E-9FF6-C97375934F15}">
      <dgm:prSet/>
      <dgm:spPr/>
      <dgm:t>
        <a:bodyPr/>
        <a:lstStyle/>
        <a:p>
          <a:endParaRPr lang="en-US"/>
        </a:p>
      </dgm:t>
    </dgm:pt>
    <dgm:pt modelId="{52804FEB-56BC-408E-BB1D-D94FAE04EBDC}" type="pres">
      <dgm:prSet presAssocID="{DB29B9FA-FB29-4FD7-A5C7-8AB6EADAF862}" presName="Name0" presStyleCnt="0">
        <dgm:presLayoutVars>
          <dgm:dir/>
          <dgm:animLvl val="lvl"/>
          <dgm:resizeHandles val="exact"/>
        </dgm:presLayoutVars>
      </dgm:prSet>
      <dgm:spPr/>
      <dgm:t>
        <a:bodyPr/>
        <a:lstStyle/>
        <a:p>
          <a:endParaRPr lang="en-US"/>
        </a:p>
      </dgm:t>
    </dgm:pt>
    <dgm:pt modelId="{3487164A-06FE-41FF-B5D5-76B6CBEE85C3}" type="pres">
      <dgm:prSet presAssocID="{92225283-10BA-4536-820E-AAD8822A8EB2}" presName="linNode" presStyleCnt="0"/>
      <dgm:spPr/>
    </dgm:pt>
    <dgm:pt modelId="{5F835719-2BFC-4BB6-9DD6-B262F693E034}" type="pres">
      <dgm:prSet presAssocID="{92225283-10BA-4536-820E-AAD8822A8EB2}" presName="parentText" presStyleLbl="node1" presStyleIdx="0" presStyleCnt="1">
        <dgm:presLayoutVars>
          <dgm:chMax val="1"/>
          <dgm:bulletEnabled val="1"/>
        </dgm:presLayoutVars>
      </dgm:prSet>
      <dgm:spPr/>
      <dgm:t>
        <a:bodyPr/>
        <a:lstStyle/>
        <a:p>
          <a:endParaRPr lang="en-US"/>
        </a:p>
      </dgm:t>
    </dgm:pt>
    <dgm:pt modelId="{321A06EF-EC5A-4AF8-979F-52B91E0977C5}" type="pres">
      <dgm:prSet presAssocID="{92225283-10BA-4536-820E-AAD8822A8EB2}" presName="descendantText" presStyleLbl="alignAccFollowNode1" presStyleIdx="0" presStyleCnt="1">
        <dgm:presLayoutVars>
          <dgm:bulletEnabled val="1"/>
        </dgm:presLayoutVars>
      </dgm:prSet>
      <dgm:spPr/>
      <dgm:t>
        <a:bodyPr/>
        <a:lstStyle/>
        <a:p>
          <a:endParaRPr lang="en-US"/>
        </a:p>
      </dgm:t>
    </dgm:pt>
  </dgm:ptLst>
  <dgm:cxnLst>
    <dgm:cxn modelId="{A838E4A4-0E7B-481F-9569-D82D42EDDCD2}" srcId="{DB29B9FA-FB29-4FD7-A5C7-8AB6EADAF862}" destId="{92225283-10BA-4536-820E-AAD8822A8EB2}" srcOrd="0" destOrd="0" parTransId="{52A20DB1-07C7-443E-8C9C-4473E2B27CB9}" sibTransId="{17A44BDE-C652-408F-BD37-3EBA9AF4F251}"/>
    <dgm:cxn modelId="{5C5ED2B4-59C5-4AB4-BC5F-AD46A1C5FC60}" type="presOf" srcId="{5398EC36-35AB-4343-8312-C3B85E800E06}" destId="{321A06EF-EC5A-4AF8-979F-52B91E0977C5}" srcOrd="0" destOrd="3" presId="urn:microsoft.com/office/officeart/2005/8/layout/vList5"/>
    <dgm:cxn modelId="{A4E31E9C-B19B-48D2-8FD7-AE106D031665}" type="presOf" srcId="{CC00A6C4-95EE-4695-B9C5-FC2FEB8E43AD}" destId="{321A06EF-EC5A-4AF8-979F-52B91E0977C5}" srcOrd="0" destOrd="2" presId="urn:microsoft.com/office/officeart/2005/8/layout/vList5"/>
    <dgm:cxn modelId="{474D5CC5-3589-4297-A78E-F06EB240F57E}" type="presOf" srcId="{51B8D752-6C68-4350-AD00-597694A974EA}" destId="{321A06EF-EC5A-4AF8-979F-52B91E0977C5}" srcOrd="0" destOrd="4" presId="urn:microsoft.com/office/officeart/2005/8/layout/vList5"/>
    <dgm:cxn modelId="{F239F050-2943-4512-888B-D9312C62807D}" srcId="{92225283-10BA-4536-820E-AAD8822A8EB2}" destId="{BFFE3828-59D3-494D-B913-B63E052B5D4A}" srcOrd="0" destOrd="0" parTransId="{403D489A-70ED-411A-918F-427C04AC3F1B}" sibTransId="{7E5A45F1-3F29-4B1B-9ED9-3588E4B2659C}"/>
    <dgm:cxn modelId="{4042C5DB-005F-4DC0-BE79-1BC5D4395421}" type="presOf" srcId="{92225283-10BA-4536-820E-AAD8822A8EB2}" destId="{5F835719-2BFC-4BB6-9DD6-B262F693E034}" srcOrd="0" destOrd="0" presId="urn:microsoft.com/office/officeart/2005/8/layout/vList5"/>
    <dgm:cxn modelId="{CF842BBC-CEF0-4E90-B6C9-D3D811A40469}" srcId="{BFFE3828-59D3-494D-B913-B63E052B5D4A}" destId="{CC00A6C4-95EE-4695-B9C5-FC2FEB8E43AD}" srcOrd="1" destOrd="0" parTransId="{0BFD2B4A-5D25-45EF-94ED-0AFFFF1027CB}" sibTransId="{D6CC442F-DFD3-4094-B34A-D2AAA50DBE18}"/>
    <dgm:cxn modelId="{2874F2AE-D729-4A8E-9FF6-C97375934F15}" srcId="{5398EC36-35AB-4343-8312-C3B85E800E06}" destId="{8049ED34-FA8D-49D1-923C-C5EEEB7F77CD}" srcOrd="1" destOrd="0" parTransId="{8D62E280-E49D-42B8-8D84-78CD7C09858C}" sibTransId="{0413827F-090A-4F3E-8F48-21EA2F8DF356}"/>
    <dgm:cxn modelId="{259952F5-3E71-4B46-A815-1876AC740020}" srcId="{92225283-10BA-4536-820E-AAD8822A8EB2}" destId="{5398EC36-35AB-4343-8312-C3B85E800E06}" srcOrd="1" destOrd="0" parTransId="{92BEF5D2-55FB-4AC2-BFDA-FAA68A169E97}" sibTransId="{E1A72740-2BD0-44BD-BFA1-823FB850282E}"/>
    <dgm:cxn modelId="{E04EC1E8-8660-4EB7-A91E-AC6B4AFF39E1}" srcId="{5398EC36-35AB-4343-8312-C3B85E800E06}" destId="{51B8D752-6C68-4350-AD00-597694A974EA}" srcOrd="0" destOrd="0" parTransId="{BD66ABDF-E214-49A1-832A-650420B5B381}" sibTransId="{5CF9511A-A127-4065-9A7E-3F8BC8A4E037}"/>
    <dgm:cxn modelId="{EB836EA7-5481-498F-975F-6B17CCAD2EE0}" type="presOf" srcId="{DB29B9FA-FB29-4FD7-A5C7-8AB6EADAF862}" destId="{52804FEB-56BC-408E-BB1D-D94FAE04EBDC}" srcOrd="0" destOrd="0" presId="urn:microsoft.com/office/officeart/2005/8/layout/vList5"/>
    <dgm:cxn modelId="{755087DB-5B68-4424-82B9-2E042EB53257}" srcId="{BFFE3828-59D3-494D-B913-B63E052B5D4A}" destId="{D43988BA-2769-4FF0-9395-CCBD5B7207C9}" srcOrd="0" destOrd="0" parTransId="{52D11A36-2BFA-4AC9-BE09-F864426CCC00}" sibTransId="{9B0BB8ED-6F88-4A3A-8F6A-A535B156E386}"/>
    <dgm:cxn modelId="{6D00AF8C-BC4E-4776-AF71-1BC6858BFDF6}" type="presOf" srcId="{D43988BA-2769-4FF0-9395-CCBD5B7207C9}" destId="{321A06EF-EC5A-4AF8-979F-52B91E0977C5}" srcOrd="0" destOrd="1" presId="urn:microsoft.com/office/officeart/2005/8/layout/vList5"/>
    <dgm:cxn modelId="{66CD76DC-BE37-42D4-9888-FB70712F75ED}" type="presOf" srcId="{BFFE3828-59D3-494D-B913-B63E052B5D4A}" destId="{321A06EF-EC5A-4AF8-979F-52B91E0977C5}" srcOrd="0" destOrd="0" presId="urn:microsoft.com/office/officeart/2005/8/layout/vList5"/>
    <dgm:cxn modelId="{606345C3-847D-4352-814C-D443C3ED6E95}" type="presOf" srcId="{8049ED34-FA8D-49D1-923C-C5EEEB7F77CD}" destId="{321A06EF-EC5A-4AF8-979F-52B91E0977C5}" srcOrd="0" destOrd="5" presId="urn:microsoft.com/office/officeart/2005/8/layout/vList5"/>
    <dgm:cxn modelId="{695C5DE8-5FEC-45A1-91B8-42C86F478873}" type="presParOf" srcId="{52804FEB-56BC-408E-BB1D-D94FAE04EBDC}" destId="{3487164A-06FE-41FF-B5D5-76B6CBEE85C3}" srcOrd="0" destOrd="0" presId="urn:microsoft.com/office/officeart/2005/8/layout/vList5"/>
    <dgm:cxn modelId="{5C337E4D-B067-4655-B6AE-B990982DD064}" type="presParOf" srcId="{3487164A-06FE-41FF-B5D5-76B6CBEE85C3}" destId="{5F835719-2BFC-4BB6-9DD6-B262F693E034}" srcOrd="0" destOrd="0" presId="urn:microsoft.com/office/officeart/2005/8/layout/vList5"/>
    <dgm:cxn modelId="{F02EAFB0-7D54-4327-BAF6-76C2C68BBB4C}" type="presParOf" srcId="{3487164A-06FE-41FF-B5D5-76B6CBEE85C3}" destId="{321A06EF-EC5A-4AF8-979F-52B91E0977C5}"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0B6D27-AD68-4163-B653-AFA100AA6A72}"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DEDA83DB-0FFB-43AA-ACC9-81A5B1431BD9}">
      <dgm:prSet custT="1"/>
      <dgm:spPr/>
      <dgm:t>
        <a:bodyPr/>
        <a:lstStyle/>
        <a:p>
          <a:pPr rtl="0"/>
          <a:r>
            <a:rPr lang="en-US" sz="2800" b="1" dirty="0" err="1" smtClean="0">
              <a:effectLst>
                <a:outerShdw blurRad="38100" dist="38100" dir="2700000" algn="tl">
                  <a:srgbClr val="000000">
                    <a:alpha val="43137"/>
                  </a:srgbClr>
                </a:outerShdw>
              </a:effectLst>
            </a:rPr>
            <a:t>Esta</a:t>
          </a:r>
          <a:r>
            <a:rPr lang="en-US" sz="2800" b="1" dirty="0" smtClean="0">
              <a:effectLst>
                <a:outerShdw blurRad="38100" dist="38100" dir="2700000" algn="tl">
                  <a:srgbClr val="000000">
                    <a:alpha val="43137"/>
                  </a:srgbClr>
                </a:outerShdw>
              </a:effectLst>
            </a:rPr>
            <a:t> </a:t>
          </a:r>
          <a:r>
            <a:rPr lang="en-US" sz="2800" b="1" dirty="0" err="1" smtClean="0">
              <a:effectLst>
                <a:outerShdw blurRad="38100" dist="38100" dir="2700000" algn="tl">
                  <a:srgbClr val="000000">
                    <a:alpha val="43137"/>
                  </a:srgbClr>
                </a:outerShdw>
              </a:effectLst>
            </a:rPr>
            <a:t>sección</a:t>
          </a:r>
          <a:r>
            <a:rPr lang="en-US" sz="2800" b="1" dirty="0" smtClean="0">
              <a:effectLst>
                <a:outerShdw blurRad="38100" dist="38100" dir="2700000" algn="tl">
                  <a:srgbClr val="000000">
                    <a:alpha val="43137"/>
                  </a:srgbClr>
                </a:outerShdw>
              </a:effectLst>
            </a:rPr>
            <a:t> define</a:t>
          </a:r>
          <a:r>
            <a:rPr lang="en-US" sz="2400" dirty="0" smtClean="0"/>
            <a:t>:</a:t>
          </a:r>
          <a:endParaRPr lang="en-US" sz="2400" dirty="0"/>
        </a:p>
      </dgm:t>
    </dgm:pt>
    <dgm:pt modelId="{8EDE53DB-E197-43EC-8E78-38530EADB950}" type="parTrans" cxnId="{A226A32B-63DB-4464-AF1D-A16F20AE2687}">
      <dgm:prSet/>
      <dgm:spPr/>
      <dgm:t>
        <a:bodyPr/>
        <a:lstStyle/>
        <a:p>
          <a:endParaRPr lang="en-US"/>
        </a:p>
      </dgm:t>
    </dgm:pt>
    <dgm:pt modelId="{B8FDA95B-DBD6-4955-ABAC-9815270D450D}" type="sibTrans" cxnId="{A226A32B-63DB-4464-AF1D-A16F20AE2687}">
      <dgm:prSet/>
      <dgm:spPr/>
      <dgm:t>
        <a:bodyPr/>
        <a:lstStyle/>
        <a:p>
          <a:endParaRPr lang="en-US"/>
        </a:p>
      </dgm:t>
    </dgm:pt>
    <dgm:pt modelId="{5EC1BE01-00AE-49C4-BB04-B8AB4A92E3DA}">
      <dgm:prSet/>
      <dgm:spPr/>
      <dgm:t>
        <a:bodyPr/>
        <a:lstStyle/>
        <a:p>
          <a:pPr algn="just" rtl="0"/>
          <a:r>
            <a:rPr lang="en-US" dirty="0" err="1" smtClean="0"/>
            <a:t>Cierres</a:t>
          </a:r>
          <a:r>
            <a:rPr lang="en-US" dirty="0" smtClean="0"/>
            <a:t> </a:t>
          </a:r>
          <a:r>
            <a:rPr lang="en-US" dirty="0" err="1" smtClean="0"/>
            <a:t>financieros</a:t>
          </a:r>
          <a:r>
            <a:rPr lang="en-US" dirty="0" smtClean="0"/>
            <a:t> </a:t>
          </a:r>
          <a:r>
            <a:rPr lang="en-US" dirty="0" err="1" smtClean="0"/>
            <a:t>aplicables</a:t>
          </a:r>
          <a:r>
            <a:rPr lang="en-US" dirty="0" smtClean="0"/>
            <a:t> a la </a:t>
          </a:r>
          <a:r>
            <a:rPr lang="en-US" dirty="0" err="1" smtClean="0"/>
            <a:t>contabilidad</a:t>
          </a:r>
          <a:r>
            <a:rPr lang="en-US" dirty="0" smtClean="0"/>
            <a:t> del </a:t>
          </a:r>
          <a:r>
            <a:rPr lang="en-US" dirty="0" err="1" smtClean="0"/>
            <a:t>Fideicomiso</a:t>
          </a:r>
          <a:r>
            <a:rPr lang="en-US" dirty="0" smtClean="0"/>
            <a:t> (</a:t>
          </a:r>
          <a:r>
            <a:rPr lang="en-US" dirty="0" err="1" smtClean="0"/>
            <a:t>Ej</a:t>
          </a:r>
          <a:r>
            <a:rPr lang="en-US" dirty="0" smtClean="0"/>
            <a:t>: Del 1 de </a:t>
          </a:r>
          <a:r>
            <a:rPr lang="en-US" dirty="0" err="1" smtClean="0"/>
            <a:t>Enero</a:t>
          </a:r>
          <a:r>
            <a:rPr lang="en-US" dirty="0" smtClean="0"/>
            <a:t> al 31 de </a:t>
          </a:r>
          <a:r>
            <a:rPr lang="en-US" dirty="0" err="1" smtClean="0"/>
            <a:t>Diciembre</a:t>
          </a:r>
          <a:r>
            <a:rPr lang="en-US" dirty="0" smtClean="0"/>
            <a:t>).</a:t>
          </a:r>
          <a:endParaRPr lang="en-US" dirty="0"/>
        </a:p>
      </dgm:t>
    </dgm:pt>
    <dgm:pt modelId="{100B24AD-47D1-46A9-8C6C-AA58158507AD}" type="parTrans" cxnId="{9C1BF6B6-17F6-4B44-8019-E3940B317900}">
      <dgm:prSet/>
      <dgm:spPr/>
      <dgm:t>
        <a:bodyPr/>
        <a:lstStyle/>
        <a:p>
          <a:endParaRPr lang="en-US"/>
        </a:p>
      </dgm:t>
    </dgm:pt>
    <dgm:pt modelId="{B9080FEE-93DD-484A-97C9-72975B049CDA}" type="sibTrans" cxnId="{9C1BF6B6-17F6-4B44-8019-E3940B317900}">
      <dgm:prSet/>
      <dgm:spPr/>
      <dgm:t>
        <a:bodyPr/>
        <a:lstStyle/>
        <a:p>
          <a:endParaRPr lang="en-US"/>
        </a:p>
      </dgm:t>
    </dgm:pt>
    <dgm:pt modelId="{DFA4A760-4C6A-41E1-9E8F-59ECDE91A0D4}">
      <dgm:prSet/>
      <dgm:spPr/>
      <dgm:t>
        <a:bodyPr/>
        <a:lstStyle/>
        <a:p>
          <a:pPr algn="just" rtl="0"/>
          <a:r>
            <a:rPr lang="en-US" dirty="0" err="1" smtClean="0"/>
            <a:t>Plazo</a:t>
          </a:r>
          <a:r>
            <a:rPr lang="en-US" dirty="0" smtClean="0"/>
            <a:t> de </a:t>
          </a:r>
          <a:r>
            <a:rPr lang="en-US" dirty="0" err="1" smtClean="0"/>
            <a:t>duración</a:t>
          </a:r>
          <a:r>
            <a:rPr lang="en-US" dirty="0" smtClean="0"/>
            <a:t> </a:t>
          </a:r>
          <a:r>
            <a:rPr lang="en-US" dirty="0" err="1" smtClean="0"/>
            <a:t>previsto</a:t>
          </a:r>
          <a:r>
            <a:rPr lang="en-US" dirty="0" smtClean="0"/>
            <a:t> al </a:t>
          </a:r>
          <a:r>
            <a:rPr lang="en-US" dirty="0" err="1" smtClean="0"/>
            <a:t>Fideicomiso</a:t>
          </a:r>
          <a:r>
            <a:rPr lang="en-US" dirty="0" smtClean="0"/>
            <a:t>, </a:t>
          </a:r>
          <a:r>
            <a:rPr lang="en-US" dirty="0" err="1" smtClean="0"/>
            <a:t>que</a:t>
          </a:r>
          <a:r>
            <a:rPr lang="en-US" dirty="0" smtClean="0"/>
            <a:t> </a:t>
          </a:r>
          <a:r>
            <a:rPr lang="en-US" dirty="0" err="1" smtClean="0"/>
            <a:t>depende</a:t>
          </a:r>
          <a:r>
            <a:rPr lang="en-US" dirty="0" smtClean="0"/>
            <a:t> </a:t>
          </a:r>
          <a:r>
            <a:rPr lang="en-US" dirty="0" err="1" smtClean="0"/>
            <a:t>esencialmente</a:t>
          </a:r>
          <a:r>
            <a:rPr lang="en-US" dirty="0" smtClean="0"/>
            <a:t> de la </a:t>
          </a:r>
          <a:r>
            <a:rPr lang="en-US" dirty="0" err="1" smtClean="0"/>
            <a:t>finalidad</a:t>
          </a:r>
          <a:r>
            <a:rPr lang="en-US" dirty="0" smtClean="0"/>
            <a:t> del </a:t>
          </a:r>
          <a:r>
            <a:rPr lang="en-US" dirty="0" err="1" smtClean="0"/>
            <a:t>mismo</a:t>
          </a:r>
          <a:r>
            <a:rPr lang="en-US" dirty="0" smtClean="0"/>
            <a:t>:</a:t>
          </a:r>
          <a:br>
            <a:rPr lang="en-US" dirty="0" smtClean="0"/>
          </a:br>
          <a:r>
            <a:rPr lang="en-US" dirty="0" err="1" smtClean="0"/>
            <a:t>Ej</a:t>
          </a:r>
          <a:r>
            <a:rPr lang="en-US" dirty="0" smtClean="0"/>
            <a:t>: Si </a:t>
          </a:r>
          <a:r>
            <a:rPr lang="en-US" dirty="0" err="1" smtClean="0"/>
            <a:t>es</a:t>
          </a:r>
          <a:r>
            <a:rPr lang="en-US" dirty="0" smtClean="0"/>
            <a:t> de </a:t>
          </a:r>
          <a:r>
            <a:rPr lang="en-US" dirty="0" err="1" smtClean="0"/>
            <a:t>garantía</a:t>
          </a:r>
          <a:r>
            <a:rPr lang="en-US" dirty="0" smtClean="0"/>
            <a:t>, </a:t>
          </a:r>
          <a:r>
            <a:rPr lang="en-US" dirty="0" err="1" smtClean="0"/>
            <a:t>por</a:t>
          </a:r>
          <a:r>
            <a:rPr lang="en-US" dirty="0" smtClean="0"/>
            <a:t> el </a:t>
          </a:r>
          <a:r>
            <a:rPr lang="en-US" dirty="0" err="1" smtClean="0"/>
            <a:t>tiempo</a:t>
          </a:r>
          <a:r>
            <a:rPr lang="en-US" dirty="0" smtClean="0"/>
            <a:t> de </a:t>
          </a:r>
          <a:r>
            <a:rPr lang="en-US" dirty="0" err="1" smtClean="0"/>
            <a:t>vigencia</a:t>
          </a:r>
          <a:r>
            <a:rPr lang="en-US" dirty="0" smtClean="0"/>
            <a:t> del </a:t>
          </a:r>
          <a:r>
            <a:rPr lang="en-US" dirty="0" err="1" smtClean="0"/>
            <a:t>préstamo</a:t>
          </a:r>
          <a:r>
            <a:rPr lang="en-US" dirty="0" smtClean="0"/>
            <a:t> o </a:t>
          </a:r>
          <a:r>
            <a:rPr lang="en-US" dirty="0" err="1" smtClean="0"/>
            <a:t>mientras</a:t>
          </a:r>
          <a:r>
            <a:rPr lang="en-US" dirty="0" smtClean="0"/>
            <a:t> </a:t>
          </a:r>
          <a:r>
            <a:rPr lang="en-US" dirty="0" err="1" smtClean="0"/>
            <a:t>existan</a:t>
          </a:r>
          <a:r>
            <a:rPr lang="en-US" dirty="0" smtClean="0"/>
            <a:t> </a:t>
          </a:r>
          <a:r>
            <a:rPr lang="en-US" dirty="0" err="1" smtClean="0"/>
            <a:t>valores</a:t>
          </a:r>
          <a:r>
            <a:rPr lang="en-US" dirty="0" smtClean="0"/>
            <a:t> </a:t>
          </a:r>
          <a:r>
            <a:rPr lang="en-US" dirty="0" err="1" smtClean="0"/>
            <a:t>por</a:t>
          </a:r>
          <a:r>
            <a:rPr lang="en-US" dirty="0" smtClean="0"/>
            <a:t> </a:t>
          </a:r>
          <a:r>
            <a:rPr lang="en-US" dirty="0" err="1" smtClean="0"/>
            <a:t>pagar</a:t>
          </a:r>
          <a:r>
            <a:rPr lang="en-US" dirty="0" smtClean="0"/>
            <a:t> salvo </a:t>
          </a:r>
          <a:r>
            <a:rPr lang="en-US" dirty="0" err="1" smtClean="0"/>
            <a:t>caso</a:t>
          </a:r>
          <a:r>
            <a:rPr lang="en-US" dirty="0" smtClean="0"/>
            <a:t> de </a:t>
          </a:r>
          <a:r>
            <a:rPr lang="en-US" dirty="0" err="1" smtClean="0"/>
            <a:t>ejecución</a:t>
          </a:r>
          <a:r>
            <a:rPr lang="en-US" dirty="0" smtClean="0"/>
            <a:t> </a:t>
          </a:r>
          <a:r>
            <a:rPr lang="en-US" dirty="0" err="1" smtClean="0"/>
            <a:t>anticipada</a:t>
          </a:r>
          <a:r>
            <a:rPr lang="en-US" dirty="0" smtClean="0"/>
            <a:t>.</a:t>
          </a:r>
          <a:endParaRPr lang="en-US" dirty="0"/>
        </a:p>
      </dgm:t>
    </dgm:pt>
    <dgm:pt modelId="{4257E0E5-66B5-40F2-BD4A-662489C69DE2}" type="parTrans" cxnId="{CB47BCE7-F6FD-4D91-83A3-0CDA8DFD1F18}">
      <dgm:prSet/>
      <dgm:spPr/>
      <dgm:t>
        <a:bodyPr/>
        <a:lstStyle/>
        <a:p>
          <a:endParaRPr lang="en-US"/>
        </a:p>
      </dgm:t>
    </dgm:pt>
    <dgm:pt modelId="{892E331D-4210-4E47-B84C-F0955A7A659D}" type="sibTrans" cxnId="{CB47BCE7-F6FD-4D91-83A3-0CDA8DFD1F18}">
      <dgm:prSet/>
      <dgm:spPr/>
      <dgm:t>
        <a:bodyPr/>
        <a:lstStyle/>
        <a:p>
          <a:endParaRPr lang="en-US"/>
        </a:p>
      </dgm:t>
    </dgm:pt>
    <dgm:pt modelId="{80B288FC-6CA9-4ED5-B5D1-805747EA5DAB}" type="pres">
      <dgm:prSet presAssocID="{700B6D27-AD68-4163-B653-AFA100AA6A72}" presName="Name0" presStyleCnt="0">
        <dgm:presLayoutVars>
          <dgm:dir/>
          <dgm:animLvl val="lvl"/>
          <dgm:resizeHandles val="exact"/>
        </dgm:presLayoutVars>
      </dgm:prSet>
      <dgm:spPr/>
      <dgm:t>
        <a:bodyPr/>
        <a:lstStyle/>
        <a:p>
          <a:endParaRPr lang="en-US"/>
        </a:p>
      </dgm:t>
    </dgm:pt>
    <dgm:pt modelId="{50BF9A81-F6AB-42C1-8058-05A944256031}" type="pres">
      <dgm:prSet presAssocID="{DEDA83DB-0FFB-43AA-ACC9-81A5B1431BD9}" presName="composite" presStyleCnt="0"/>
      <dgm:spPr/>
    </dgm:pt>
    <dgm:pt modelId="{16162B3D-7F2D-4325-A88F-C5E5AC86939C}" type="pres">
      <dgm:prSet presAssocID="{DEDA83DB-0FFB-43AA-ACC9-81A5B1431BD9}" presName="parTx" presStyleLbl="alignNode1" presStyleIdx="0" presStyleCnt="1">
        <dgm:presLayoutVars>
          <dgm:chMax val="0"/>
          <dgm:chPref val="0"/>
          <dgm:bulletEnabled val="1"/>
        </dgm:presLayoutVars>
      </dgm:prSet>
      <dgm:spPr/>
      <dgm:t>
        <a:bodyPr/>
        <a:lstStyle/>
        <a:p>
          <a:endParaRPr lang="en-US"/>
        </a:p>
      </dgm:t>
    </dgm:pt>
    <dgm:pt modelId="{66E219E2-00EF-4A25-9CAA-02568A6CFB5F}" type="pres">
      <dgm:prSet presAssocID="{DEDA83DB-0FFB-43AA-ACC9-81A5B1431BD9}" presName="desTx" presStyleLbl="alignAccFollowNode1" presStyleIdx="0" presStyleCnt="1">
        <dgm:presLayoutVars>
          <dgm:bulletEnabled val="1"/>
        </dgm:presLayoutVars>
      </dgm:prSet>
      <dgm:spPr/>
      <dgm:t>
        <a:bodyPr/>
        <a:lstStyle/>
        <a:p>
          <a:endParaRPr lang="en-US"/>
        </a:p>
      </dgm:t>
    </dgm:pt>
  </dgm:ptLst>
  <dgm:cxnLst>
    <dgm:cxn modelId="{3E507EAB-74B9-4408-8DFB-ED6A9578C5A8}" type="presOf" srcId="{DFA4A760-4C6A-41E1-9E8F-59ECDE91A0D4}" destId="{66E219E2-00EF-4A25-9CAA-02568A6CFB5F}" srcOrd="0" destOrd="1" presId="urn:microsoft.com/office/officeart/2005/8/layout/hList1"/>
    <dgm:cxn modelId="{A226A32B-63DB-4464-AF1D-A16F20AE2687}" srcId="{700B6D27-AD68-4163-B653-AFA100AA6A72}" destId="{DEDA83DB-0FFB-43AA-ACC9-81A5B1431BD9}" srcOrd="0" destOrd="0" parTransId="{8EDE53DB-E197-43EC-8E78-38530EADB950}" sibTransId="{B8FDA95B-DBD6-4955-ABAC-9815270D450D}"/>
    <dgm:cxn modelId="{4FF0AEE7-155B-46FC-9630-2F813EDD1506}" type="presOf" srcId="{5EC1BE01-00AE-49C4-BB04-B8AB4A92E3DA}" destId="{66E219E2-00EF-4A25-9CAA-02568A6CFB5F}" srcOrd="0" destOrd="0" presId="urn:microsoft.com/office/officeart/2005/8/layout/hList1"/>
    <dgm:cxn modelId="{5F4CEAD5-A919-40F5-9EE1-BB0992D76048}" type="presOf" srcId="{700B6D27-AD68-4163-B653-AFA100AA6A72}" destId="{80B288FC-6CA9-4ED5-B5D1-805747EA5DAB}" srcOrd="0" destOrd="0" presId="urn:microsoft.com/office/officeart/2005/8/layout/hList1"/>
    <dgm:cxn modelId="{9C1BF6B6-17F6-4B44-8019-E3940B317900}" srcId="{DEDA83DB-0FFB-43AA-ACC9-81A5B1431BD9}" destId="{5EC1BE01-00AE-49C4-BB04-B8AB4A92E3DA}" srcOrd="0" destOrd="0" parTransId="{100B24AD-47D1-46A9-8C6C-AA58158507AD}" sibTransId="{B9080FEE-93DD-484A-97C9-72975B049CDA}"/>
    <dgm:cxn modelId="{B88DB9F8-BDC8-4D55-995C-DF1AD828F2FD}" type="presOf" srcId="{DEDA83DB-0FFB-43AA-ACC9-81A5B1431BD9}" destId="{16162B3D-7F2D-4325-A88F-C5E5AC86939C}" srcOrd="0" destOrd="0" presId="urn:microsoft.com/office/officeart/2005/8/layout/hList1"/>
    <dgm:cxn modelId="{CB47BCE7-F6FD-4D91-83A3-0CDA8DFD1F18}" srcId="{DEDA83DB-0FFB-43AA-ACC9-81A5B1431BD9}" destId="{DFA4A760-4C6A-41E1-9E8F-59ECDE91A0D4}" srcOrd="1" destOrd="0" parTransId="{4257E0E5-66B5-40F2-BD4A-662489C69DE2}" sibTransId="{892E331D-4210-4E47-B84C-F0955A7A659D}"/>
    <dgm:cxn modelId="{B322D855-F689-4616-83C1-F28269E8CF67}" type="presParOf" srcId="{80B288FC-6CA9-4ED5-B5D1-805747EA5DAB}" destId="{50BF9A81-F6AB-42C1-8058-05A944256031}" srcOrd="0" destOrd="0" presId="urn:microsoft.com/office/officeart/2005/8/layout/hList1"/>
    <dgm:cxn modelId="{CBF9AF30-9A49-4CD2-BB23-3AD7BC2C9382}" type="presParOf" srcId="{50BF9A81-F6AB-42C1-8058-05A944256031}" destId="{16162B3D-7F2D-4325-A88F-C5E5AC86939C}" srcOrd="0" destOrd="0" presId="urn:microsoft.com/office/officeart/2005/8/layout/hList1"/>
    <dgm:cxn modelId="{2DEE30DC-E6B2-4867-89CD-3BDFA0759792}" type="presParOf" srcId="{50BF9A81-F6AB-42C1-8058-05A944256031}" destId="{66E219E2-00EF-4A25-9CAA-02568A6CFB5F}"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1A06EF-EC5A-4AF8-979F-52B91E0977C5}">
      <dsp:nvSpPr>
        <dsp:cNvPr id="0" name=""/>
        <dsp:cNvSpPr/>
      </dsp:nvSpPr>
      <dsp:spPr>
        <a:xfrm rot="5400000">
          <a:off x="3785743" y="-370491"/>
          <a:ext cx="3620769" cy="5266944"/>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rtl="0">
            <a:lnSpc>
              <a:spcPct val="90000"/>
            </a:lnSpc>
            <a:spcBef>
              <a:spcPct val="0"/>
            </a:spcBef>
            <a:spcAft>
              <a:spcPct val="15000"/>
            </a:spcAft>
            <a:buChar char="••"/>
          </a:pPr>
          <a:r>
            <a:rPr lang="en-US" sz="2300" kern="1200" dirty="0" smtClean="0"/>
            <a:t>Es un </a:t>
          </a:r>
          <a:r>
            <a:rPr lang="en-US" sz="2300" kern="1200" dirty="0" err="1" smtClean="0"/>
            <a:t>negocio</a:t>
          </a:r>
          <a:r>
            <a:rPr lang="en-US" sz="2300" kern="1200" dirty="0" smtClean="0"/>
            <a:t> </a:t>
          </a:r>
          <a:r>
            <a:rPr lang="en-US" sz="2300" kern="1200" dirty="0" err="1" smtClean="0"/>
            <a:t>jurídico</a:t>
          </a:r>
          <a:r>
            <a:rPr lang="en-US" sz="2300" kern="1200" dirty="0" smtClean="0"/>
            <a:t>:  </a:t>
          </a:r>
          <a:endParaRPr lang="en-US" sz="2300" kern="1200" dirty="0"/>
        </a:p>
        <a:p>
          <a:pPr marL="457200" lvl="2" indent="-228600" algn="l" defTabSz="1022350" rtl="0">
            <a:lnSpc>
              <a:spcPct val="90000"/>
            </a:lnSpc>
            <a:spcBef>
              <a:spcPct val="0"/>
            </a:spcBef>
            <a:spcAft>
              <a:spcPct val="15000"/>
            </a:spcAft>
            <a:buChar char="••"/>
          </a:pPr>
          <a:r>
            <a:rPr lang="en-US" sz="2300" kern="1200" dirty="0" err="1" smtClean="0"/>
            <a:t>Contrato</a:t>
          </a:r>
          <a:r>
            <a:rPr lang="en-US" sz="2300" kern="1200" dirty="0" smtClean="0"/>
            <a:t>.</a:t>
          </a:r>
          <a:endParaRPr lang="en-US" sz="2300" kern="1200" dirty="0"/>
        </a:p>
        <a:p>
          <a:pPr marL="457200" lvl="2" indent="-228600" algn="l" defTabSz="1022350" rtl="0">
            <a:lnSpc>
              <a:spcPct val="90000"/>
            </a:lnSpc>
            <a:spcBef>
              <a:spcPct val="0"/>
            </a:spcBef>
            <a:spcAft>
              <a:spcPct val="15000"/>
            </a:spcAft>
            <a:buChar char="••"/>
          </a:pPr>
          <a:r>
            <a:rPr lang="en-US" sz="2300" kern="1200" dirty="0" err="1" smtClean="0"/>
            <a:t>Acto</a:t>
          </a:r>
          <a:r>
            <a:rPr lang="en-US" sz="2300" kern="1200" dirty="0" smtClean="0"/>
            <a:t> Unilateral.</a:t>
          </a:r>
          <a:endParaRPr lang="en-US" sz="2300" kern="1200" dirty="0"/>
        </a:p>
        <a:p>
          <a:pPr marL="228600" lvl="1" indent="-228600" algn="l" defTabSz="1022350" rtl="0">
            <a:lnSpc>
              <a:spcPct val="90000"/>
            </a:lnSpc>
            <a:spcBef>
              <a:spcPct val="0"/>
            </a:spcBef>
            <a:spcAft>
              <a:spcPct val="15000"/>
            </a:spcAft>
            <a:buChar char="••"/>
          </a:pPr>
          <a:r>
            <a:rPr lang="en-US" sz="2300" kern="1200" dirty="0" err="1" smtClean="0"/>
            <a:t>Llevado</a:t>
          </a:r>
          <a:r>
            <a:rPr lang="en-US" sz="2300" kern="1200" dirty="0" smtClean="0"/>
            <a:t> a </a:t>
          </a:r>
          <a:r>
            <a:rPr lang="en-US" sz="2300" kern="1200" dirty="0" err="1" smtClean="0"/>
            <a:t>cabo</a:t>
          </a:r>
          <a:r>
            <a:rPr lang="en-US" sz="2300" kern="1200" dirty="0" smtClean="0"/>
            <a:t> </a:t>
          </a:r>
          <a:r>
            <a:rPr lang="en-US" sz="2300" kern="1200" dirty="0" err="1" smtClean="0"/>
            <a:t>como</a:t>
          </a:r>
          <a:r>
            <a:rPr lang="en-US" sz="2300" kern="1200" dirty="0" smtClean="0"/>
            <a:t>:</a:t>
          </a:r>
          <a:endParaRPr lang="en-US" sz="2300" kern="1200" dirty="0"/>
        </a:p>
        <a:p>
          <a:pPr marL="457200" lvl="2" indent="-228600" algn="l" defTabSz="1022350" rtl="0">
            <a:lnSpc>
              <a:spcPct val="90000"/>
            </a:lnSpc>
            <a:spcBef>
              <a:spcPct val="0"/>
            </a:spcBef>
            <a:spcAft>
              <a:spcPct val="15000"/>
            </a:spcAft>
            <a:buChar char="••"/>
          </a:pPr>
          <a:r>
            <a:rPr lang="en-US" sz="2300" kern="1200" dirty="0" err="1" smtClean="0"/>
            <a:t>Acto</a:t>
          </a:r>
          <a:r>
            <a:rPr lang="en-US" sz="2300" kern="1200" dirty="0" smtClean="0"/>
            <a:t> entre </a:t>
          </a:r>
          <a:r>
            <a:rPr lang="en-US" sz="2300" kern="1200" dirty="0" err="1" smtClean="0"/>
            <a:t>vivos</a:t>
          </a:r>
          <a:r>
            <a:rPr lang="en-US" sz="2300" kern="1200" dirty="0" smtClean="0"/>
            <a:t>.</a:t>
          </a:r>
          <a:endParaRPr lang="en-US" sz="2300" kern="1200" dirty="0"/>
        </a:p>
        <a:p>
          <a:pPr marL="457200" lvl="2" indent="-228600" algn="l" defTabSz="1022350" rtl="0">
            <a:lnSpc>
              <a:spcPct val="90000"/>
            </a:lnSpc>
            <a:spcBef>
              <a:spcPct val="0"/>
            </a:spcBef>
            <a:spcAft>
              <a:spcPct val="15000"/>
            </a:spcAft>
            <a:buChar char="••"/>
          </a:pPr>
          <a:r>
            <a:rPr lang="en-US" sz="2300" kern="1200" dirty="0" err="1" smtClean="0"/>
            <a:t>Por</a:t>
          </a:r>
          <a:r>
            <a:rPr lang="en-US" sz="2300" kern="1200" dirty="0" smtClean="0"/>
            <a:t> </a:t>
          </a:r>
          <a:r>
            <a:rPr lang="en-US" sz="2300" kern="1200" dirty="0" err="1" smtClean="0"/>
            <a:t>causa</a:t>
          </a:r>
          <a:r>
            <a:rPr lang="en-US" sz="2300" kern="1200" dirty="0" smtClean="0"/>
            <a:t> de </a:t>
          </a:r>
          <a:r>
            <a:rPr lang="en-US" sz="2300" kern="1200" dirty="0" err="1" smtClean="0"/>
            <a:t>muerte</a:t>
          </a:r>
          <a:r>
            <a:rPr lang="en-US" sz="2300" kern="1200" dirty="0" smtClean="0"/>
            <a:t> (</a:t>
          </a:r>
          <a:r>
            <a:rPr lang="en-US" sz="2300" kern="1200" dirty="0" err="1" smtClean="0"/>
            <a:t>testamentario</a:t>
          </a:r>
          <a:r>
            <a:rPr lang="en-US" sz="2300" kern="1200" dirty="0" smtClean="0"/>
            <a:t>)</a:t>
          </a:r>
          <a:endParaRPr lang="en-US" sz="2300" kern="1200" dirty="0"/>
        </a:p>
      </dsp:txBody>
      <dsp:txXfrm rot="5400000">
        <a:off x="3785743" y="-370491"/>
        <a:ext cx="3620769" cy="5266944"/>
      </dsp:txXfrm>
    </dsp:sp>
    <dsp:sp modelId="{5F835719-2BFC-4BB6-9DD6-B262F693E034}">
      <dsp:nvSpPr>
        <dsp:cNvPr id="0" name=""/>
        <dsp:cNvSpPr/>
      </dsp:nvSpPr>
      <dsp:spPr>
        <a:xfrm>
          <a:off x="0" y="0"/>
          <a:ext cx="2962656" cy="4525962"/>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0">
            <a:lnSpc>
              <a:spcPct val="90000"/>
            </a:lnSpc>
            <a:spcBef>
              <a:spcPct val="0"/>
            </a:spcBef>
            <a:spcAft>
              <a:spcPct val="35000"/>
            </a:spcAft>
          </a:pPr>
          <a:r>
            <a:rPr lang="en-US" sz="3400" kern="1200" dirty="0" err="1" smtClean="0"/>
            <a:t>Importante</a:t>
          </a:r>
          <a:r>
            <a:rPr lang="en-US" sz="3400" kern="1200" dirty="0" smtClean="0"/>
            <a:t> </a:t>
          </a:r>
          <a:r>
            <a:rPr lang="en-US" sz="3400" kern="1200" dirty="0" err="1" smtClean="0"/>
            <a:t>es</a:t>
          </a:r>
          <a:r>
            <a:rPr lang="en-US" sz="3400" kern="1200" dirty="0" smtClean="0"/>
            <a:t> </a:t>
          </a:r>
          <a:r>
            <a:rPr lang="en-US" sz="3400" kern="1200" dirty="0" err="1" smtClean="0"/>
            <a:t>considerar</a:t>
          </a:r>
          <a:r>
            <a:rPr lang="en-US" sz="3400" kern="1200" dirty="0" smtClean="0"/>
            <a:t>:</a:t>
          </a:r>
          <a:endParaRPr lang="en-US" sz="3400" kern="1200" dirty="0"/>
        </a:p>
      </dsp:txBody>
      <dsp:txXfrm>
        <a:off x="0" y="0"/>
        <a:ext cx="2962656" cy="452596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6162B3D-7F2D-4325-A88F-C5E5AC86939C}">
      <dsp:nvSpPr>
        <dsp:cNvPr id="0" name=""/>
        <dsp:cNvSpPr/>
      </dsp:nvSpPr>
      <dsp:spPr>
        <a:xfrm>
          <a:off x="0" y="196806"/>
          <a:ext cx="8229600" cy="772470"/>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2800" b="1" kern="1200" dirty="0" err="1" smtClean="0">
              <a:effectLst>
                <a:outerShdw blurRad="38100" dist="38100" dir="2700000" algn="tl">
                  <a:srgbClr val="000000">
                    <a:alpha val="43137"/>
                  </a:srgbClr>
                </a:outerShdw>
              </a:effectLst>
            </a:rPr>
            <a:t>Esta</a:t>
          </a:r>
          <a:r>
            <a:rPr lang="en-US" sz="2800" b="1" kern="1200" dirty="0" smtClean="0">
              <a:effectLst>
                <a:outerShdw blurRad="38100" dist="38100" dir="2700000" algn="tl">
                  <a:srgbClr val="000000">
                    <a:alpha val="43137"/>
                  </a:srgbClr>
                </a:outerShdw>
              </a:effectLst>
            </a:rPr>
            <a:t> </a:t>
          </a:r>
          <a:r>
            <a:rPr lang="en-US" sz="2800" b="1" kern="1200" dirty="0" err="1" smtClean="0">
              <a:effectLst>
                <a:outerShdw blurRad="38100" dist="38100" dir="2700000" algn="tl">
                  <a:srgbClr val="000000">
                    <a:alpha val="43137"/>
                  </a:srgbClr>
                </a:outerShdw>
              </a:effectLst>
            </a:rPr>
            <a:t>sección</a:t>
          </a:r>
          <a:r>
            <a:rPr lang="en-US" sz="2800" b="1" kern="1200" dirty="0" smtClean="0">
              <a:effectLst>
                <a:outerShdw blurRad="38100" dist="38100" dir="2700000" algn="tl">
                  <a:srgbClr val="000000">
                    <a:alpha val="43137"/>
                  </a:srgbClr>
                </a:outerShdw>
              </a:effectLst>
            </a:rPr>
            <a:t> define</a:t>
          </a:r>
          <a:r>
            <a:rPr lang="en-US" sz="2400" kern="1200" dirty="0" smtClean="0"/>
            <a:t>:</a:t>
          </a:r>
          <a:endParaRPr lang="en-US" sz="2400" kern="1200" dirty="0"/>
        </a:p>
      </dsp:txBody>
      <dsp:txXfrm>
        <a:off x="0" y="196806"/>
        <a:ext cx="8229600" cy="772470"/>
      </dsp:txXfrm>
    </dsp:sp>
    <dsp:sp modelId="{66E219E2-00EF-4A25-9CAA-02568A6CFB5F}">
      <dsp:nvSpPr>
        <dsp:cNvPr id="0" name=""/>
        <dsp:cNvSpPr/>
      </dsp:nvSpPr>
      <dsp:spPr>
        <a:xfrm>
          <a:off x="0" y="969276"/>
          <a:ext cx="8229600" cy="3359880"/>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just" defTabSz="1066800" rtl="0">
            <a:lnSpc>
              <a:spcPct val="90000"/>
            </a:lnSpc>
            <a:spcBef>
              <a:spcPct val="0"/>
            </a:spcBef>
            <a:spcAft>
              <a:spcPct val="15000"/>
            </a:spcAft>
            <a:buChar char="••"/>
          </a:pPr>
          <a:r>
            <a:rPr lang="en-US" sz="2400" kern="1200" dirty="0" err="1" smtClean="0"/>
            <a:t>Cierres</a:t>
          </a:r>
          <a:r>
            <a:rPr lang="en-US" sz="2400" kern="1200" dirty="0" smtClean="0"/>
            <a:t> </a:t>
          </a:r>
          <a:r>
            <a:rPr lang="en-US" sz="2400" kern="1200" dirty="0" err="1" smtClean="0"/>
            <a:t>financieros</a:t>
          </a:r>
          <a:r>
            <a:rPr lang="en-US" sz="2400" kern="1200" dirty="0" smtClean="0"/>
            <a:t> </a:t>
          </a:r>
          <a:r>
            <a:rPr lang="en-US" sz="2400" kern="1200" dirty="0" err="1" smtClean="0"/>
            <a:t>aplicables</a:t>
          </a:r>
          <a:r>
            <a:rPr lang="en-US" sz="2400" kern="1200" dirty="0" smtClean="0"/>
            <a:t> a la </a:t>
          </a:r>
          <a:r>
            <a:rPr lang="en-US" sz="2400" kern="1200" dirty="0" err="1" smtClean="0"/>
            <a:t>contabilidad</a:t>
          </a:r>
          <a:r>
            <a:rPr lang="en-US" sz="2400" kern="1200" dirty="0" smtClean="0"/>
            <a:t> del </a:t>
          </a:r>
          <a:r>
            <a:rPr lang="en-US" sz="2400" kern="1200" dirty="0" err="1" smtClean="0"/>
            <a:t>Fideicomiso</a:t>
          </a:r>
          <a:r>
            <a:rPr lang="en-US" sz="2400" kern="1200" dirty="0" smtClean="0"/>
            <a:t> (</a:t>
          </a:r>
          <a:r>
            <a:rPr lang="en-US" sz="2400" kern="1200" dirty="0" err="1" smtClean="0"/>
            <a:t>Ej</a:t>
          </a:r>
          <a:r>
            <a:rPr lang="en-US" sz="2400" kern="1200" dirty="0" smtClean="0"/>
            <a:t>: Del 1 de </a:t>
          </a:r>
          <a:r>
            <a:rPr lang="en-US" sz="2400" kern="1200" dirty="0" err="1" smtClean="0"/>
            <a:t>Enero</a:t>
          </a:r>
          <a:r>
            <a:rPr lang="en-US" sz="2400" kern="1200" dirty="0" smtClean="0"/>
            <a:t> al 31 de </a:t>
          </a:r>
          <a:r>
            <a:rPr lang="en-US" sz="2400" kern="1200" dirty="0" err="1" smtClean="0"/>
            <a:t>Diciembre</a:t>
          </a:r>
          <a:r>
            <a:rPr lang="en-US" sz="2400" kern="1200" dirty="0" smtClean="0"/>
            <a:t>).</a:t>
          </a:r>
          <a:endParaRPr lang="en-US" sz="2400" kern="1200" dirty="0"/>
        </a:p>
        <a:p>
          <a:pPr marL="228600" lvl="1" indent="-228600" algn="just" defTabSz="1066800" rtl="0">
            <a:lnSpc>
              <a:spcPct val="90000"/>
            </a:lnSpc>
            <a:spcBef>
              <a:spcPct val="0"/>
            </a:spcBef>
            <a:spcAft>
              <a:spcPct val="15000"/>
            </a:spcAft>
            <a:buChar char="••"/>
          </a:pPr>
          <a:r>
            <a:rPr lang="en-US" sz="2400" kern="1200" dirty="0" err="1" smtClean="0"/>
            <a:t>Plazo</a:t>
          </a:r>
          <a:r>
            <a:rPr lang="en-US" sz="2400" kern="1200" dirty="0" smtClean="0"/>
            <a:t> de </a:t>
          </a:r>
          <a:r>
            <a:rPr lang="en-US" sz="2400" kern="1200" dirty="0" err="1" smtClean="0"/>
            <a:t>duración</a:t>
          </a:r>
          <a:r>
            <a:rPr lang="en-US" sz="2400" kern="1200" dirty="0" smtClean="0"/>
            <a:t> </a:t>
          </a:r>
          <a:r>
            <a:rPr lang="en-US" sz="2400" kern="1200" dirty="0" err="1" smtClean="0"/>
            <a:t>previsto</a:t>
          </a:r>
          <a:r>
            <a:rPr lang="en-US" sz="2400" kern="1200" dirty="0" smtClean="0"/>
            <a:t> al </a:t>
          </a:r>
          <a:r>
            <a:rPr lang="en-US" sz="2400" kern="1200" dirty="0" err="1" smtClean="0"/>
            <a:t>Fideicomiso</a:t>
          </a:r>
          <a:r>
            <a:rPr lang="en-US" sz="2400" kern="1200" dirty="0" smtClean="0"/>
            <a:t>, </a:t>
          </a:r>
          <a:r>
            <a:rPr lang="en-US" sz="2400" kern="1200" dirty="0" err="1" smtClean="0"/>
            <a:t>que</a:t>
          </a:r>
          <a:r>
            <a:rPr lang="en-US" sz="2400" kern="1200" dirty="0" smtClean="0"/>
            <a:t> </a:t>
          </a:r>
          <a:r>
            <a:rPr lang="en-US" sz="2400" kern="1200" dirty="0" err="1" smtClean="0"/>
            <a:t>depende</a:t>
          </a:r>
          <a:r>
            <a:rPr lang="en-US" sz="2400" kern="1200" dirty="0" smtClean="0"/>
            <a:t> </a:t>
          </a:r>
          <a:r>
            <a:rPr lang="en-US" sz="2400" kern="1200" dirty="0" err="1" smtClean="0"/>
            <a:t>esencialmente</a:t>
          </a:r>
          <a:r>
            <a:rPr lang="en-US" sz="2400" kern="1200" dirty="0" smtClean="0"/>
            <a:t> de la </a:t>
          </a:r>
          <a:r>
            <a:rPr lang="en-US" sz="2400" kern="1200" dirty="0" err="1" smtClean="0"/>
            <a:t>finalidad</a:t>
          </a:r>
          <a:r>
            <a:rPr lang="en-US" sz="2400" kern="1200" dirty="0" smtClean="0"/>
            <a:t> del </a:t>
          </a:r>
          <a:r>
            <a:rPr lang="en-US" sz="2400" kern="1200" dirty="0" err="1" smtClean="0"/>
            <a:t>mismo</a:t>
          </a:r>
          <a:r>
            <a:rPr lang="en-US" sz="2400" kern="1200" dirty="0" smtClean="0"/>
            <a:t>:</a:t>
          </a:r>
          <a:br>
            <a:rPr lang="en-US" sz="2400" kern="1200" dirty="0" smtClean="0"/>
          </a:br>
          <a:r>
            <a:rPr lang="en-US" sz="2400" kern="1200" dirty="0" err="1" smtClean="0"/>
            <a:t>Ej</a:t>
          </a:r>
          <a:r>
            <a:rPr lang="en-US" sz="2400" kern="1200" dirty="0" smtClean="0"/>
            <a:t>: Si </a:t>
          </a:r>
          <a:r>
            <a:rPr lang="en-US" sz="2400" kern="1200" dirty="0" err="1" smtClean="0"/>
            <a:t>es</a:t>
          </a:r>
          <a:r>
            <a:rPr lang="en-US" sz="2400" kern="1200" dirty="0" smtClean="0"/>
            <a:t> de </a:t>
          </a:r>
          <a:r>
            <a:rPr lang="en-US" sz="2400" kern="1200" dirty="0" err="1" smtClean="0"/>
            <a:t>garantía</a:t>
          </a:r>
          <a:r>
            <a:rPr lang="en-US" sz="2400" kern="1200" dirty="0" smtClean="0"/>
            <a:t>, </a:t>
          </a:r>
          <a:r>
            <a:rPr lang="en-US" sz="2400" kern="1200" dirty="0" err="1" smtClean="0"/>
            <a:t>por</a:t>
          </a:r>
          <a:r>
            <a:rPr lang="en-US" sz="2400" kern="1200" dirty="0" smtClean="0"/>
            <a:t> el </a:t>
          </a:r>
          <a:r>
            <a:rPr lang="en-US" sz="2400" kern="1200" dirty="0" err="1" smtClean="0"/>
            <a:t>tiempo</a:t>
          </a:r>
          <a:r>
            <a:rPr lang="en-US" sz="2400" kern="1200" dirty="0" smtClean="0"/>
            <a:t> de </a:t>
          </a:r>
          <a:r>
            <a:rPr lang="en-US" sz="2400" kern="1200" dirty="0" err="1" smtClean="0"/>
            <a:t>vigencia</a:t>
          </a:r>
          <a:r>
            <a:rPr lang="en-US" sz="2400" kern="1200" dirty="0" smtClean="0"/>
            <a:t> del </a:t>
          </a:r>
          <a:r>
            <a:rPr lang="en-US" sz="2400" kern="1200" dirty="0" err="1" smtClean="0"/>
            <a:t>préstamo</a:t>
          </a:r>
          <a:r>
            <a:rPr lang="en-US" sz="2400" kern="1200" dirty="0" smtClean="0"/>
            <a:t> o </a:t>
          </a:r>
          <a:r>
            <a:rPr lang="en-US" sz="2400" kern="1200" dirty="0" err="1" smtClean="0"/>
            <a:t>mientras</a:t>
          </a:r>
          <a:r>
            <a:rPr lang="en-US" sz="2400" kern="1200" dirty="0" smtClean="0"/>
            <a:t> </a:t>
          </a:r>
          <a:r>
            <a:rPr lang="en-US" sz="2400" kern="1200" dirty="0" err="1" smtClean="0"/>
            <a:t>existan</a:t>
          </a:r>
          <a:r>
            <a:rPr lang="en-US" sz="2400" kern="1200" dirty="0" smtClean="0"/>
            <a:t> </a:t>
          </a:r>
          <a:r>
            <a:rPr lang="en-US" sz="2400" kern="1200" dirty="0" err="1" smtClean="0"/>
            <a:t>valores</a:t>
          </a:r>
          <a:r>
            <a:rPr lang="en-US" sz="2400" kern="1200" dirty="0" smtClean="0"/>
            <a:t> </a:t>
          </a:r>
          <a:r>
            <a:rPr lang="en-US" sz="2400" kern="1200" dirty="0" err="1" smtClean="0"/>
            <a:t>por</a:t>
          </a:r>
          <a:r>
            <a:rPr lang="en-US" sz="2400" kern="1200" dirty="0" smtClean="0"/>
            <a:t> </a:t>
          </a:r>
          <a:r>
            <a:rPr lang="en-US" sz="2400" kern="1200" dirty="0" err="1" smtClean="0"/>
            <a:t>pagar</a:t>
          </a:r>
          <a:r>
            <a:rPr lang="en-US" sz="2400" kern="1200" dirty="0" smtClean="0"/>
            <a:t> salvo </a:t>
          </a:r>
          <a:r>
            <a:rPr lang="en-US" sz="2400" kern="1200" dirty="0" err="1" smtClean="0"/>
            <a:t>caso</a:t>
          </a:r>
          <a:r>
            <a:rPr lang="en-US" sz="2400" kern="1200" dirty="0" smtClean="0"/>
            <a:t> de </a:t>
          </a:r>
          <a:r>
            <a:rPr lang="en-US" sz="2400" kern="1200" dirty="0" err="1" smtClean="0"/>
            <a:t>ejecución</a:t>
          </a:r>
          <a:r>
            <a:rPr lang="en-US" sz="2400" kern="1200" dirty="0" smtClean="0"/>
            <a:t> </a:t>
          </a:r>
          <a:r>
            <a:rPr lang="en-US" sz="2400" kern="1200" dirty="0" err="1" smtClean="0"/>
            <a:t>anticipada</a:t>
          </a:r>
          <a:r>
            <a:rPr lang="en-US" sz="2400" kern="1200" dirty="0" smtClean="0"/>
            <a:t>.</a:t>
          </a:r>
          <a:endParaRPr lang="en-US" sz="2400" kern="1200" dirty="0"/>
        </a:p>
      </dsp:txBody>
      <dsp:txXfrm>
        <a:off x="0" y="969276"/>
        <a:ext cx="8229600" cy="335988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s-H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78476910-8A1B-4CF7-AD26-B37916C59E5D}" type="datetimeFigureOut">
              <a:rPr lang="es-HN"/>
              <a:pPr>
                <a:defRPr/>
              </a:pPr>
              <a:t>22/09/2010</a:t>
            </a:fld>
            <a:endParaRPr lang="es-H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HN"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s-HN"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s-H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C3600EB5-E804-4405-81CB-17939AEF230A}" type="slidenum">
              <a:rPr lang="es-HN"/>
              <a:pPr>
                <a:defRPr/>
              </a:pPr>
              <a:t>‹Nº›</a:t>
            </a:fld>
            <a:endParaRPr lang="es-H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HN"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9AF6E96-20C6-42F7-A5ED-F91FFBE9EC85}" type="slidenum">
              <a:rPr lang="es-HN"/>
              <a:pPr/>
              <a:t>1</a:t>
            </a:fld>
            <a:endParaRPr lang="es-H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3600EB5-E804-4405-81CB-17939AEF230A}" type="slidenum">
              <a:rPr lang="es-HN"/>
              <a:pPr>
                <a:defRPr/>
              </a:pPr>
              <a:t>2</a:t>
            </a:fld>
            <a:endParaRPr lang="es-HN"/>
          </a:p>
        </p:txBody>
      </p:sp>
    </p:spTree>
    <p:extLst>
      <p:ext uri="{BB962C8B-B14F-4D97-AF65-F5344CB8AC3E}">
        <p14:creationId xmlns="" xmlns:p14="http://schemas.microsoft.com/office/powerpoint/2010/main" val="2479618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HN" dirty="0"/>
          </a:p>
        </p:txBody>
      </p:sp>
      <p:sp>
        <p:nvSpPr>
          <p:cNvPr id="4" name="3 Marcador de número de diapositiva"/>
          <p:cNvSpPr>
            <a:spLocks noGrp="1"/>
          </p:cNvSpPr>
          <p:nvPr>
            <p:ph type="sldNum" sz="quarter" idx="10"/>
          </p:nvPr>
        </p:nvSpPr>
        <p:spPr/>
        <p:txBody>
          <a:bodyPr/>
          <a:lstStyle/>
          <a:p>
            <a:pPr>
              <a:defRPr/>
            </a:pPr>
            <a:fld id="{C3600EB5-E804-4405-81CB-17939AEF230A}" type="slidenum">
              <a:rPr lang="es-HN" smtClean="0"/>
              <a:pPr>
                <a:defRPr/>
              </a:pPr>
              <a:t>14</a:t>
            </a:fld>
            <a:endParaRPr lang="es-H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3600EB5-E804-4405-81CB-17939AEF230A}" type="slidenum">
              <a:rPr lang="es-HN"/>
              <a:pPr>
                <a:defRPr/>
              </a:pPr>
              <a:t>58</a:t>
            </a:fld>
            <a:endParaRPr lang="es-HN"/>
          </a:p>
        </p:txBody>
      </p:sp>
    </p:spTree>
    <p:extLst>
      <p:ext uri="{BB962C8B-B14F-4D97-AF65-F5344CB8AC3E}">
        <p14:creationId xmlns="" xmlns:p14="http://schemas.microsoft.com/office/powerpoint/2010/main" val="3718509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3600EB5-E804-4405-81CB-17939AEF230A}" type="slidenum">
              <a:rPr lang="es-HN"/>
              <a:pPr>
                <a:defRPr/>
              </a:pPr>
              <a:t>59</a:t>
            </a:fld>
            <a:endParaRPr lang="es-HN"/>
          </a:p>
        </p:txBody>
      </p:sp>
    </p:spTree>
    <p:extLst>
      <p:ext uri="{BB962C8B-B14F-4D97-AF65-F5344CB8AC3E}">
        <p14:creationId xmlns="" xmlns:p14="http://schemas.microsoft.com/office/powerpoint/2010/main" val="26268143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pPr>
              <a:defRPr/>
            </a:pPr>
            <a:endParaRPr lang="es-ES"/>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pPr>
              <a:defRPr/>
            </a:pPr>
            <a:endParaRPr lang="es-ES"/>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pPr>
              <a:defRPr/>
            </a:pPr>
            <a:fld id="{2190F028-4207-48D3-8222-00B5B5C972A6}" type="slidenum">
              <a:rPr lang="es-ES" smtClean="0"/>
              <a:pPr>
                <a:defRPr/>
              </a:pPr>
              <a:t>‹Nº›</a:t>
            </a:fld>
            <a:endParaRPr lang="es-E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a:defRPr/>
            </a:pPr>
            <a:endParaRPr lang="es-ES"/>
          </a:p>
        </p:txBody>
      </p:sp>
      <p:sp>
        <p:nvSpPr>
          <p:cNvPr id="5" name="4 Marcador de pie de página"/>
          <p:cNvSpPr>
            <a:spLocks noGrp="1"/>
          </p:cNvSpPr>
          <p:nvPr>
            <p:ph type="ftr" sz="quarter" idx="11"/>
          </p:nvPr>
        </p:nvSpPr>
        <p:spPr/>
        <p:txBody>
          <a:bodyPr/>
          <a:lstStyle>
            <a:extLst/>
          </a:lstStyle>
          <a:p>
            <a:pPr>
              <a:defRPr/>
            </a:pPr>
            <a:endParaRPr lang="es-ES"/>
          </a:p>
        </p:txBody>
      </p:sp>
      <p:sp>
        <p:nvSpPr>
          <p:cNvPr id="6" name="5 Marcador de número de diapositiva"/>
          <p:cNvSpPr>
            <a:spLocks noGrp="1"/>
          </p:cNvSpPr>
          <p:nvPr>
            <p:ph type="sldNum" sz="quarter" idx="12"/>
          </p:nvPr>
        </p:nvSpPr>
        <p:spPr/>
        <p:txBody>
          <a:bodyPr/>
          <a:lstStyle>
            <a:extLst/>
          </a:lstStyle>
          <a:p>
            <a:pPr>
              <a:defRPr/>
            </a:pPr>
            <a:fld id="{2190F028-4207-48D3-8222-00B5B5C972A6}" type="slidenum">
              <a:rPr lang="es-ES" smtClean="0"/>
              <a:pPr>
                <a:defRPr/>
              </a:pPr>
              <a:t>‹Nº›</a:t>
            </a:fld>
            <a:endParaRPr lang="es-E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a:defRPr/>
            </a:pPr>
            <a:endParaRPr lang="es-ES"/>
          </a:p>
        </p:txBody>
      </p:sp>
      <p:sp>
        <p:nvSpPr>
          <p:cNvPr id="5" name="4 Marcador de pie de página"/>
          <p:cNvSpPr>
            <a:spLocks noGrp="1"/>
          </p:cNvSpPr>
          <p:nvPr>
            <p:ph type="ftr" sz="quarter" idx="11"/>
          </p:nvPr>
        </p:nvSpPr>
        <p:spPr/>
        <p:txBody>
          <a:bodyPr/>
          <a:lstStyle>
            <a:extLst/>
          </a:lstStyle>
          <a:p>
            <a:pPr>
              <a:defRPr/>
            </a:pPr>
            <a:endParaRPr lang="es-ES"/>
          </a:p>
        </p:txBody>
      </p:sp>
      <p:sp>
        <p:nvSpPr>
          <p:cNvPr id="6" name="5 Marcador de número de diapositiva"/>
          <p:cNvSpPr>
            <a:spLocks noGrp="1"/>
          </p:cNvSpPr>
          <p:nvPr>
            <p:ph type="sldNum" sz="quarter" idx="12"/>
          </p:nvPr>
        </p:nvSpPr>
        <p:spPr/>
        <p:txBody>
          <a:bodyPr/>
          <a:lstStyle>
            <a:extLst/>
          </a:lstStyle>
          <a:p>
            <a:pPr>
              <a:defRPr/>
            </a:pPr>
            <a:fld id="{2190F028-4207-48D3-8222-00B5B5C972A6}" type="slidenum">
              <a:rPr lang="es-ES" smtClean="0"/>
              <a:pPr>
                <a:defRPr/>
              </a:pPr>
              <a:t>‹Nº›</a:t>
            </a:fld>
            <a:endParaRPr lang="es-E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a:defRPr/>
            </a:pPr>
            <a:endParaRPr lang="es-ES"/>
          </a:p>
        </p:txBody>
      </p:sp>
      <p:sp>
        <p:nvSpPr>
          <p:cNvPr id="5" name="4 Marcador de pie de página"/>
          <p:cNvSpPr>
            <a:spLocks noGrp="1"/>
          </p:cNvSpPr>
          <p:nvPr>
            <p:ph type="ftr" sz="quarter" idx="11"/>
          </p:nvPr>
        </p:nvSpPr>
        <p:spPr/>
        <p:txBody>
          <a:bodyPr/>
          <a:lstStyle>
            <a:extLst/>
          </a:lstStyle>
          <a:p>
            <a:pPr>
              <a:defRPr/>
            </a:pPr>
            <a:endParaRPr lang="es-ES"/>
          </a:p>
        </p:txBody>
      </p:sp>
      <p:sp>
        <p:nvSpPr>
          <p:cNvPr id="6" name="5 Marcador de número de diapositiva"/>
          <p:cNvSpPr>
            <a:spLocks noGrp="1"/>
          </p:cNvSpPr>
          <p:nvPr>
            <p:ph type="sldNum" sz="quarter" idx="12"/>
          </p:nvPr>
        </p:nvSpPr>
        <p:spPr/>
        <p:txBody>
          <a:bodyPr/>
          <a:lstStyle>
            <a:extLst/>
          </a:lstStyle>
          <a:p>
            <a:pPr>
              <a:defRPr/>
            </a:pPr>
            <a:fld id="{2190F028-4207-48D3-8222-00B5B5C972A6}" type="slidenum">
              <a:rPr lang="es-ES" smtClean="0"/>
              <a:pPr>
                <a:defRPr/>
              </a:pPr>
              <a:t>‹Nº›</a:t>
            </a:fld>
            <a:endParaRPr lang="es-ES"/>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pPr>
              <a:defRPr/>
            </a:pPr>
            <a:endParaRPr lang="es-ES"/>
          </a:p>
        </p:txBody>
      </p:sp>
      <p:sp>
        <p:nvSpPr>
          <p:cNvPr id="5" name="4 Marcador de pie de página"/>
          <p:cNvSpPr>
            <a:spLocks noGrp="1"/>
          </p:cNvSpPr>
          <p:nvPr>
            <p:ph type="ftr" sz="quarter" idx="11"/>
          </p:nvPr>
        </p:nvSpPr>
        <p:spPr/>
        <p:txBody>
          <a:bodyPr/>
          <a:lstStyle>
            <a:extLst/>
          </a:lstStyle>
          <a:p>
            <a:pPr>
              <a:defRPr/>
            </a:pPr>
            <a:endParaRPr lang="es-ES"/>
          </a:p>
        </p:txBody>
      </p:sp>
      <p:sp>
        <p:nvSpPr>
          <p:cNvPr id="6" name="5 Marcador de número de diapositiva"/>
          <p:cNvSpPr>
            <a:spLocks noGrp="1"/>
          </p:cNvSpPr>
          <p:nvPr>
            <p:ph type="sldNum" sz="quarter" idx="12"/>
          </p:nvPr>
        </p:nvSpPr>
        <p:spPr/>
        <p:txBody>
          <a:bodyPr/>
          <a:lstStyle>
            <a:extLst/>
          </a:lstStyle>
          <a:p>
            <a:pPr>
              <a:defRPr/>
            </a:pPr>
            <a:fld id="{2190F028-4207-48D3-8222-00B5B5C972A6}" type="slidenum">
              <a:rPr lang="es-ES" smtClean="0"/>
              <a:pPr>
                <a:defRPr/>
              </a:pPr>
              <a:t>‹Nº›</a:t>
            </a:fld>
            <a:endParaRPr lang="es-E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pPr>
              <a:defRPr/>
            </a:pPr>
            <a:endParaRPr lang="es-ES"/>
          </a:p>
        </p:txBody>
      </p:sp>
      <p:sp>
        <p:nvSpPr>
          <p:cNvPr id="6" name="5 Marcador de pie de página"/>
          <p:cNvSpPr>
            <a:spLocks noGrp="1"/>
          </p:cNvSpPr>
          <p:nvPr>
            <p:ph type="ftr" sz="quarter" idx="11"/>
          </p:nvPr>
        </p:nvSpPr>
        <p:spPr/>
        <p:txBody>
          <a:bodyPr/>
          <a:lstStyle>
            <a:extLst/>
          </a:lstStyle>
          <a:p>
            <a:pPr>
              <a:defRPr/>
            </a:pPr>
            <a:endParaRPr lang="es-ES"/>
          </a:p>
        </p:txBody>
      </p:sp>
      <p:sp>
        <p:nvSpPr>
          <p:cNvPr id="7" name="6 Marcador de número de diapositiva"/>
          <p:cNvSpPr>
            <a:spLocks noGrp="1"/>
          </p:cNvSpPr>
          <p:nvPr>
            <p:ph type="sldNum" sz="quarter" idx="12"/>
          </p:nvPr>
        </p:nvSpPr>
        <p:spPr/>
        <p:txBody>
          <a:bodyPr/>
          <a:lstStyle>
            <a:extLst/>
          </a:lstStyle>
          <a:p>
            <a:pPr>
              <a:defRPr/>
            </a:pPr>
            <a:fld id="{2190F028-4207-48D3-8222-00B5B5C972A6}" type="slidenum">
              <a:rPr lang="es-ES" smtClean="0"/>
              <a:pPr>
                <a:defRPr/>
              </a:pPr>
              <a:t>‹Nº›</a:t>
            </a:fld>
            <a:endParaRPr lang="es-ES"/>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pPr>
              <a:defRPr/>
            </a:pPr>
            <a:endParaRPr lang="es-ES"/>
          </a:p>
        </p:txBody>
      </p:sp>
      <p:sp>
        <p:nvSpPr>
          <p:cNvPr id="8" name="7 Marcador de pie de página"/>
          <p:cNvSpPr>
            <a:spLocks noGrp="1"/>
          </p:cNvSpPr>
          <p:nvPr>
            <p:ph type="ftr" sz="quarter" idx="11"/>
          </p:nvPr>
        </p:nvSpPr>
        <p:spPr/>
        <p:txBody>
          <a:bodyPr/>
          <a:lstStyle>
            <a:extLst/>
          </a:lstStyle>
          <a:p>
            <a:pPr>
              <a:defRPr/>
            </a:pPr>
            <a:endParaRPr lang="es-ES"/>
          </a:p>
        </p:txBody>
      </p:sp>
      <p:sp>
        <p:nvSpPr>
          <p:cNvPr id="9" name="8 Marcador de número de diapositiva"/>
          <p:cNvSpPr>
            <a:spLocks noGrp="1"/>
          </p:cNvSpPr>
          <p:nvPr>
            <p:ph type="sldNum" sz="quarter" idx="12"/>
          </p:nvPr>
        </p:nvSpPr>
        <p:spPr/>
        <p:txBody>
          <a:bodyPr/>
          <a:lstStyle>
            <a:extLst/>
          </a:lstStyle>
          <a:p>
            <a:pPr>
              <a:defRPr/>
            </a:pPr>
            <a:fld id="{2190F028-4207-48D3-8222-00B5B5C972A6}" type="slidenum">
              <a:rPr lang="es-ES" smtClean="0"/>
              <a:pPr>
                <a:defRPr/>
              </a:pPr>
              <a:t>‹Nº›</a:t>
            </a:fld>
            <a:endParaRPr lang="es-E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pPr>
              <a:defRPr/>
            </a:pPr>
            <a:endParaRPr lang="es-ES"/>
          </a:p>
        </p:txBody>
      </p:sp>
      <p:sp>
        <p:nvSpPr>
          <p:cNvPr id="4" name="3 Marcador de pie de página"/>
          <p:cNvSpPr>
            <a:spLocks noGrp="1"/>
          </p:cNvSpPr>
          <p:nvPr>
            <p:ph type="ftr" sz="quarter" idx="11"/>
          </p:nvPr>
        </p:nvSpPr>
        <p:spPr/>
        <p:txBody>
          <a:bodyPr/>
          <a:lstStyle>
            <a:extLst/>
          </a:lstStyle>
          <a:p>
            <a:pPr>
              <a:defRPr/>
            </a:pPr>
            <a:endParaRPr lang="es-ES"/>
          </a:p>
        </p:txBody>
      </p:sp>
      <p:sp>
        <p:nvSpPr>
          <p:cNvPr id="5" name="4 Marcador de número de diapositiva"/>
          <p:cNvSpPr>
            <a:spLocks noGrp="1"/>
          </p:cNvSpPr>
          <p:nvPr>
            <p:ph type="sldNum" sz="quarter" idx="12"/>
          </p:nvPr>
        </p:nvSpPr>
        <p:spPr/>
        <p:txBody>
          <a:bodyPr/>
          <a:lstStyle>
            <a:extLst/>
          </a:lstStyle>
          <a:p>
            <a:pPr>
              <a:defRPr/>
            </a:pPr>
            <a:fld id="{2190F028-4207-48D3-8222-00B5B5C972A6}" type="slidenum">
              <a:rPr lang="es-ES" smtClean="0"/>
              <a:pPr>
                <a:defRPr/>
              </a:pPr>
              <a:t>‹Nº›</a:t>
            </a:fld>
            <a:endParaRPr lang="es-ES"/>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pPr>
              <a:defRPr/>
            </a:pPr>
            <a:endParaRPr lang="es-ES"/>
          </a:p>
        </p:txBody>
      </p:sp>
      <p:sp>
        <p:nvSpPr>
          <p:cNvPr id="3" name="2 Marcador de pie de página"/>
          <p:cNvSpPr>
            <a:spLocks noGrp="1"/>
          </p:cNvSpPr>
          <p:nvPr>
            <p:ph type="ftr" sz="quarter" idx="11"/>
          </p:nvPr>
        </p:nvSpPr>
        <p:spPr/>
        <p:txBody>
          <a:bodyPr/>
          <a:lstStyle>
            <a:extLst/>
          </a:lstStyle>
          <a:p>
            <a:pPr>
              <a:defRPr/>
            </a:pPr>
            <a:endParaRPr lang="es-ES"/>
          </a:p>
        </p:txBody>
      </p:sp>
      <p:sp>
        <p:nvSpPr>
          <p:cNvPr id="4" name="3 Marcador de número de diapositiva"/>
          <p:cNvSpPr>
            <a:spLocks noGrp="1"/>
          </p:cNvSpPr>
          <p:nvPr>
            <p:ph type="sldNum" sz="quarter" idx="12"/>
          </p:nvPr>
        </p:nvSpPr>
        <p:spPr/>
        <p:txBody>
          <a:bodyPr/>
          <a:lstStyle>
            <a:extLst/>
          </a:lstStyle>
          <a:p>
            <a:pPr>
              <a:defRPr/>
            </a:pPr>
            <a:fld id="{2190F028-4207-48D3-8222-00B5B5C972A6}" type="slidenum">
              <a:rPr lang="es-ES" smtClean="0"/>
              <a:pPr>
                <a:defRPr/>
              </a:pPr>
              <a:t>‹Nº›</a:t>
            </a:fld>
            <a:endParaRPr lang="es-E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pPr>
              <a:defRPr/>
            </a:pPr>
            <a:endParaRPr lang="es-ES"/>
          </a:p>
        </p:txBody>
      </p:sp>
      <p:sp>
        <p:nvSpPr>
          <p:cNvPr id="6" name="5 Marcador de pie de página"/>
          <p:cNvSpPr>
            <a:spLocks noGrp="1"/>
          </p:cNvSpPr>
          <p:nvPr>
            <p:ph type="ftr" sz="quarter" idx="11"/>
          </p:nvPr>
        </p:nvSpPr>
        <p:spPr/>
        <p:txBody>
          <a:bodyPr/>
          <a:lstStyle>
            <a:extLst/>
          </a:lstStyle>
          <a:p>
            <a:pPr>
              <a:defRPr/>
            </a:pPr>
            <a:endParaRPr lang="es-ES"/>
          </a:p>
        </p:txBody>
      </p:sp>
      <p:sp>
        <p:nvSpPr>
          <p:cNvPr id="7" name="6 Marcador de número de diapositiva"/>
          <p:cNvSpPr>
            <a:spLocks noGrp="1"/>
          </p:cNvSpPr>
          <p:nvPr>
            <p:ph type="sldNum" sz="quarter" idx="12"/>
          </p:nvPr>
        </p:nvSpPr>
        <p:spPr/>
        <p:txBody>
          <a:bodyPr/>
          <a:lstStyle>
            <a:extLst/>
          </a:lstStyle>
          <a:p>
            <a:pPr>
              <a:defRPr/>
            </a:pPr>
            <a:fld id="{2190F028-4207-48D3-8222-00B5B5C972A6}" type="slidenum">
              <a:rPr lang="es-ES" smtClean="0"/>
              <a:pPr>
                <a:defRPr/>
              </a:pPr>
              <a:t>‹Nº›</a:t>
            </a:fld>
            <a:endParaRPr lang="es-E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pPr>
              <a:defRPr/>
            </a:pPr>
            <a:endParaRPr lang="es-ES"/>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s-ES"/>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pPr>
              <a:defRPr/>
            </a:pPr>
            <a:fld id="{2190F028-4207-48D3-8222-00B5B5C972A6}" type="slidenum">
              <a:rPr lang="es-ES" smtClean="0"/>
              <a:pPr>
                <a:defRPr/>
              </a:pPr>
              <a:t>‹Nº›</a:t>
            </a:fld>
            <a:endParaRPr lang="es-ES"/>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s-ES"/>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s-ES"/>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2190F028-4207-48D3-8222-00B5B5C972A6}" type="slidenum">
              <a:rPr lang="es-ES" smtClean="0"/>
              <a:pPr>
                <a:defRPr/>
              </a:pPr>
              <a:t>‹Nº›</a:t>
            </a:fld>
            <a:endParaRPr lang="es-E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fade/>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071678"/>
            <a:ext cx="7772400" cy="1296370"/>
          </a:xfrm>
        </p:spPr>
        <p:txBody>
          <a:bodyPr>
            <a:normAutofit/>
          </a:bodyPr>
          <a:lstStyle/>
          <a:p>
            <a:r>
              <a:rPr lang="es-ES" sz="3200" dirty="0" smtClean="0"/>
              <a:t>ESTRUCTURA GENERAL BÁSICA DE UN CONTRATO DE FIDEICOMISO. </a:t>
            </a:r>
            <a:endParaRPr lang="en-US" sz="3200" dirty="0" smtClean="0"/>
          </a:p>
        </p:txBody>
      </p:sp>
      <p:sp>
        <p:nvSpPr>
          <p:cNvPr id="2051" name="Rectangle 3"/>
          <p:cNvSpPr>
            <a:spLocks noGrp="1" noChangeArrowheads="1"/>
          </p:cNvSpPr>
          <p:nvPr>
            <p:ph type="subTitle" idx="1"/>
          </p:nvPr>
        </p:nvSpPr>
        <p:spPr>
          <a:xfrm>
            <a:off x="685800" y="4015246"/>
            <a:ext cx="7772400" cy="1199704"/>
          </a:xfrm>
        </p:spPr>
        <p:txBody>
          <a:bodyPr>
            <a:normAutofit lnSpcReduction="10000"/>
          </a:bodyPr>
          <a:lstStyle/>
          <a:p>
            <a:pPr marL="6350" indent="-6350" algn="r" eaLnBrk="1" hangingPunct="1">
              <a:buFontTx/>
              <a:buNone/>
            </a:pPr>
            <a:r>
              <a:rPr lang="en-US" sz="2400" dirty="0" smtClean="0"/>
              <a:t>Dennis Matamoros Batson</a:t>
            </a:r>
          </a:p>
          <a:p>
            <a:pPr marL="6350" indent="-6350" algn="r" eaLnBrk="1" hangingPunct="1">
              <a:buFontTx/>
              <a:buNone/>
            </a:pPr>
            <a:r>
              <a:rPr lang="en-US" sz="2400" dirty="0" smtClean="0"/>
              <a:t>Arias &amp; Muñoz</a:t>
            </a:r>
          </a:p>
          <a:p>
            <a:pPr marL="6350" indent="-6350" algn="r" eaLnBrk="1" hangingPunct="1">
              <a:buFontTx/>
              <a:buNone/>
            </a:pPr>
            <a:r>
              <a:rPr lang="en-US" sz="2400" dirty="0" err="1" smtClean="0"/>
              <a:t>Bufete</a:t>
            </a:r>
            <a:r>
              <a:rPr lang="en-US" sz="2400" dirty="0" smtClean="0"/>
              <a:t> </a:t>
            </a:r>
            <a:r>
              <a:rPr lang="en-US" sz="2400" dirty="0" err="1" smtClean="0"/>
              <a:t>Centroamericano</a:t>
            </a:r>
            <a:r>
              <a:rPr lang="en-US" sz="2400" dirty="0" smtClean="0"/>
              <a:t> </a:t>
            </a:r>
            <a:endParaRPr lang="en-US" sz="2000" dirty="0" smtClean="0"/>
          </a:p>
        </p:txBody>
      </p:sp>
      <p:pic>
        <p:nvPicPr>
          <p:cNvPr id="4" name="Picture 6"/>
          <p:cNvPicPr>
            <a:picLocks noChangeAspect="1" noChangeArrowheads="1"/>
          </p:cNvPicPr>
          <p:nvPr/>
        </p:nvPicPr>
        <p:blipFill>
          <a:blip r:embed="rId3" cstate="print">
            <a:lum bright="5000" contrast="10000"/>
          </a:blip>
          <a:srcRect/>
          <a:stretch>
            <a:fillRect/>
          </a:stretch>
        </p:blipFill>
        <p:spPr bwMode="auto">
          <a:xfrm>
            <a:off x="285720" y="142852"/>
            <a:ext cx="2357454" cy="1997498"/>
          </a:xfrm>
          <a:prstGeom prst="rect">
            <a:avLst/>
          </a:prstGeom>
          <a:ln>
            <a:noFill/>
          </a:ln>
          <a:effectLst>
            <a:outerShdw blurRad="292100" dist="139700" dir="2700000" algn="tl" rotWithShape="0">
              <a:srgbClr val="333333">
                <a:alpha val="65000"/>
              </a:srgbClr>
            </a:outerShdw>
          </a:effectLst>
        </p:spPr>
      </p:pic>
      <p:pic>
        <p:nvPicPr>
          <p:cNvPr id="1026" name="Picture 2" descr="C:\Users\dennis.matamoros\Documents\MisDoc\Bufete Arias\Plantillas\LOGO ESPAÑOL.jpg"/>
          <p:cNvPicPr>
            <a:picLocks noChangeAspect="1" noChangeArrowheads="1"/>
          </p:cNvPicPr>
          <p:nvPr/>
        </p:nvPicPr>
        <p:blipFill>
          <a:blip r:embed="rId4" cstate="print"/>
          <a:srcRect/>
          <a:stretch>
            <a:fillRect/>
          </a:stretch>
        </p:blipFill>
        <p:spPr bwMode="auto">
          <a:xfrm>
            <a:off x="6072198" y="-24"/>
            <a:ext cx="2143140" cy="2143140"/>
          </a:xfrm>
          <a:prstGeom prst="rect">
            <a:avLst/>
          </a:prstGeom>
          <a:noFill/>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1546"/>
            <a:ext cx="8229600" cy="4857784"/>
          </a:xfrm>
        </p:spPr>
        <p:txBody>
          <a:bodyPr>
            <a:normAutofit lnSpcReduction="10000"/>
          </a:bodyPr>
          <a:lstStyle/>
          <a:p>
            <a:pPr algn="just"/>
            <a:r>
              <a:rPr lang="en-US" dirty="0" smtClean="0"/>
              <a:t>Es la persona natural o </a:t>
            </a:r>
            <a:r>
              <a:rPr lang="en-US" dirty="0" err="1" smtClean="0"/>
              <a:t>jurídica</a:t>
            </a:r>
            <a:r>
              <a:rPr lang="en-US" dirty="0" smtClean="0"/>
              <a:t> </a:t>
            </a:r>
            <a:r>
              <a:rPr lang="en-US" dirty="0" err="1" smtClean="0"/>
              <a:t>que</a:t>
            </a:r>
            <a:r>
              <a:rPr lang="en-US" dirty="0" smtClean="0"/>
              <a:t> </a:t>
            </a:r>
            <a:r>
              <a:rPr lang="en-US" dirty="0" err="1" smtClean="0"/>
              <a:t>recibe</a:t>
            </a:r>
            <a:r>
              <a:rPr lang="en-US" dirty="0" smtClean="0"/>
              <a:t> el </a:t>
            </a:r>
            <a:r>
              <a:rPr lang="en-US" dirty="0" err="1" smtClean="0"/>
              <a:t>beneficio</a:t>
            </a:r>
            <a:r>
              <a:rPr lang="en-US" dirty="0" smtClean="0"/>
              <a:t> del </a:t>
            </a:r>
            <a:r>
              <a:rPr lang="en-US" dirty="0" err="1" smtClean="0"/>
              <a:t>Fideicomiso</a:t>
            </a:r>
            <a:r>
              <a:rPr lang="en-US" dirty="0" smtClean="0"/>
              <a:t>, sea </a:t>
            </a:r>
            <a:r>
              <a:rPr lang="en-US" dirty="0" err="1" smtClean="0"/>
              <a:t>durante</a:t>
            </a:r>
            <a:r>
              <a:rPr lang="en-US" dirty="0" smtClean="0"/>
              <a:t>  y/o al </a:t>
            </a:r>
            <a:r>
              <a:rPr lang="en-US" dirty="0" err="1" smtClean="0"/>
              <a:t>terminar</a:t>
            </a:r>
            <a:r>
              <a:rPr lang="en-US" dirty="0" smtClean="0"/>
              <a:t> el </a:t>
            </a:r>
            <a:r>
              <a:rPr lang="en-US" dirty="0" err="1" smtClean="0"/>
              <a:t>Fideicomiso</a:t>
            </a:r>
            <a:r>
              <a:rPr lang="en-US" dirty="0" smtClean="0"/>
              <a:t>.</a:t>
            </a:r>
          </a:p>
          <a:p>
            <a:pPr algn="just">
              <a:buNone/>
            </a:pPr>
            <a:endParaRPr lang="en-US" sz="1600" dirty="0" smtClean="0"/>
          </a:p>
          <a:p>
            <a:pPr algn="just"/>
            <a:r>
              <a:rPr lang="en-US" dirty="0" smtClean="0"/>
              <a:t>Es </a:t>
            </a:r>
            <a:r>
              <a:rPr lang="en-US" dirty="0" err="1" smtClean="0"/>
              <a:t>beneficiario</a:t>
            </a:r>
            <a:r>
              <a:rPr lang="en-US" dirty="0" smtClean="0"/>
              <a:t> </a:t>
            </a:r>
            <a:r>
              <a:rPr lang="en-US" dirty="0" err="1" smtClean="0"/>
              <a:t>que</a:t>
            </a:r>
            <a:r>
              <a:rPr lang="en-US" dirty="0" smtClean="0"/>
              <a:t> </a:t>
            </a:r>
            <a:r>
              <a:rPr lang="en-US" dirty="0" err="1" smtClean="0"/>
              <a:t>puede</a:t>
            </a:r>
            <a:r>
              <a:rPr lang="en-US" dirty="0" smtClean="0"/>
              <a:t> </a:t>
            </a:r>
            <a:r>
              <a:rPr lang="en-US" dirty="0" err="1" smtClean="0"/>
              <a:t>llegar</a:t>
            </a:r>
            <a:r>
              <a:rPr lang="en-US" dirty="0" smtClean="0"/>
              <a:t> a </a:t>
            </a:r>
            <a:r>
              <a:rPr lang="en-US" dirty="0" err="1" smtClean="0"/>
              <a:t>tener</a:t>
            </a:r>
            <a:r>
              <a:rPr lang="en-US" dirty="0" smtClean="0"/>
              <a:t> </a:t>
            </a:r>
            <a:r>
              <a:rPr lang="en-US" dirty="0" err="1" smtClean="0"/>
              <a:t>obligaciones</a:t>
            </a:r>
            <a:r>
              <a:rPr lang="en-US" dirty="0" smtClean="0"/>
              <a:t> </a:t>
            </a:r>
            <a:r>
              <a:rPr lang="en-US" dirty="0" err="1" smtClean="0"/>
              <a:t>además</a:t>
            </a:r>
            <a:r>
              <a:rPr lang="en-US" dirty="0" smtClean="0"/>
              <a:t> de </a:t>
            </a:r>
            <a:r>
              <a:rPr lang="en-US" dirty="0" err="1" smtClean="0"/>
              <a:t>derechos</a:t>
            </a:r>
            <a:r>
              <a:rPr lang="en-US" dirty="0" smtClean="0"/>
              <a:t>.</a:t>
            </a:r>
          </a:p>
          <a:p>
            <a:pPr algn="just">
              <a:buNone/>
            </a:pPr>
            <a:endParaRPr lang="en-US" sz="1600" dirty="0" smtClean="0"/>
          </a:p>
          <a:p>
            <a:pPr algn="just"/>
            <a:r>
              <a:rPr lang="en-US" dirty="0" err="1" smtClean="0"/>
              <a:t>Tiene</a:t>
            </a:r>
            <a:r>
              <a:rPr lang="en-US" dirty="0" smtClean="0"/>
              <a:t> </a:t>
            </a:r>
            <a:r>
              <a:rPr lang="en-US" dirty="0" err="1" smtClean="0"/>
              <a:t>derecho</a:t>
            </a:r>
            <a:r>
              <a:rPr lang="en-US" dirty="0" smtClean="0"/>
              <a:t> a </a:t>
            </a:r>
            <a:r>
              <a:rPr lang="en-US" dirty="0" err="1" smtClean="0"/>
              <a:t>exigir</a:t>
            </a:r>
            <a:r>
              <a:rPr lang="en-US" dirty="0" smtClean="0"/>
              <a:t> el </a:t>
            </a:r>
            <a:r>
              <a:rPr lang="en-US" dirty="0" err="1" smtClean="0"/>
              <a:t>cumplimiento</a:t>
            </a:r>
            <a:r>
              <a:rPr lang="en-US" dirty="0" smtClean="0"/>
              <a:t> del </a:t>
            </a:r>
            <a:r>
              <a:rPr lang="en-US" dirty="0" err="1" smtClean="0"/>
              <a:t>Fideicomiso</a:t>
            </a:r>
            <a:r>
              <a:rPr lang="en-US" dirty="0" smtClean="0"/>
              <a:t>.</a:t>
            </a:r>
          </a:p>
          <a:p>
            <a:pPr algn="just">
              <a:buNone/>
            </a:pPr>
            <a:endParaRPr lang="en-US" sz="1700" dirty="0" smtClean="0"/>
          </a:p>
          <a:p>
            <a:pPr algn="just"/>
            <a:r>
              <a:rPr lang="en-US" dirty="0" err="1" smtClean="0"/>
              <a:t>Puede</a:t>
            </a:r>
            <a:r>
              <a:rPr lang="en-US" dirty="0" smtClean="0"/>
              <a:t> ser un </a:t>
            </a:r>
            <a:r>
              <a:rPr lang="en-US" dirty="0" err="1" smtClean="0"/>
              <a:t>tercero</a:t>
            </a:r>
            <a:r>
              <a:rPr lang="en-US" dirty="0" smtClean="0"/>
              <a:t> </a:t>
            </a:r>
            <a:r>
              <a:rPr lang="en-US" dirty="0" err="1" smtClean="0"/>
              <a:t>distinto</a:t>
            </a:r>
            <a:r>
              <a:rPr lang="en-US" dirty="0" smtClean="0"/>
              <a:t> al </a:t>
            </a:r>
            <a:r>
              <a:rPr lang="en-US" dirty="0" err="1" smtClean="0"/>
              <a:t>Fideicomitente</a:t>
            </a:r>
            <a:r>
              <a:rPr lang="en-US" dirty="0" smtClean="0"/>
              <a:t>, el </a:t>
            </a:r>
            <a:r>
              <a:rPr lang="en-US" dirty="0" err="1" smtClean="0"/>
              <a:t>cual</a:t>
            </a:r>
            <a:r>
              <a:rPr lang="en-US" dirty="0" smtClean="0"/>
              <a:t> a </a:t>
            </a:r>
            <a:r>
              <a:rPr lang="en-US" dirty="0" err="1" smtClean="0"/>
              <a:t>su</a:t>
            </a:r>
            <a:r>
              <a:rPr lang="en-US" dirty="0" smtClean="0"/>
              <a:t> </a:t>
            </a:r>
            <a:r>
              <a:rPr lang="en-US" dirty="0" err="1" smtClean="0"/>
              <a:t>vez</a:t>
            </a:r>
            <a:r>
              <a:rPr lang="en-US" dirty="0" smtClean="0"/>
              <a:t> </a:t>
            </a:r>
            <a:r>
              <a:rPr lang="en-US" dirty="0" err="1" smtClean="0"/>
              <a:t>puede</a:t>
            </a:r>
            <a:r>
              <a:rPr lang="en-US" dirty="0" smtClean="0"/>
              <a:t> ser </a:t>
            </a:r>
            <a:r>
              <a:rPr lang="en-US" dirty="0" err="1" smtClean="0"/>
              <a:t>Fideicomisario</a:t>
            </a:r>
            <a:r>
              <a:rPr lang="en-US" dirty="0" smtClean="0"/>
              <a:t>.</a:t>
            </a:r>
          </a:p>
        </p:txBody>
      </p:sp>
      <p:sp>
        <p:nvSpPr>
          <p:cNvPr id="2" name="Title 1"/>
          <p:cNvSpPr>
            <a:spLocks noGrp="1"/>
          </p:cNvSpPr>
          <p:nvPr>
            <p:ph type="title"/>
          </p:nvPr>
        </p:nvSpPr>
        <p:spPr>
          <a:xfrm>
            <a:off x="457200" y="203200"/>
            <a:ext cx="8229600" cy="796908"/>
          </a:xfrm>
        </p:spPr>
        <p:txBody>
          <a:bodyPr>
            <a:normAutofit/>
          </a:bodyPr>
          <a:lstStyle/>
          <a:p>
            <a:r>
              <a:rPr lang="en-US" sz="3600" dirty="0" err="1" smtClean="0"/>
              <a:t>Fideicomisario</a:t>
            </a:r>
            <a:endParaRPr lang="en-US" sz="3600" dirty="0"/>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1546"/>
            <a:ext cx="8229600" cy="5143536"/>
          </a:xfrm>
        </p:spPr>
        <p:txBody>
          <a:bodyPr>
            <a:noAutofit/>
          </a:bodyPr>
          <a:lstStyle/>
          <a:p>
            <a:pPr algn="just"/>
            <a:r>
              <a:rPr lang="en-US" sz="2400" dirty="0" err="1" smtClean="0"/>
              <a:t>Serán</a:t>
            </a:r>
            <a:r>
              <a:rPr lang="en-US" sz="2400" dirty="0" smtClean="0"/>
              <a:t> de </a:t>
            </a:r>
            <a:r>
              <a:rPr lang="en-US" sz="2400" dirty="0" err="1" smtClean="0"/>
              <a:t>diversa</a:t>
            </a:r>
            <a:r>
              <a:rPr lang="en-US" sz="2400" dirty="0" smtClean="0"/>
              <a:t> </a:t>
            </a:r>
            <a:r>
              <a:rPr lang="en-US" sz="2400" dirty="0" err="1" smtClean="0"/>
              <a:t>naturaleza</a:t>
            </a:r>
            <a:r>
              <a:rPr lang="en-US" sz="2400" dirty="0" smtClean="0"/>
              <a:t>, </a:t>
            </a:r>
            <a:r>
              <a:rPr lang="en-US" sz="2400" dirty="0" err="1" smtClean="0"/>
              <a:t>dependiendo</a:t>
            </a:r>
            <a:r>
              <a:rPr lang="en-US" sz="2400" dirty="0" smtClean="0"/>
              <a:t> de la </a:t>
            </a:r>
            <a:r>
              <a:rPr lang="en-US" sz="2400" dirty="0" err="1" smtClean="0"/>
              <a:t>finalidad</a:t>
            </a:r>
            <a:r>
              <a:rPr lang="en-US" sz="2400" dirty="0" smtClean="0"/>
              <a:t> del </a:t>
            </a:r>
            <a:r>
              <a:rPr lang="en-US" sz="2400" dirty="0" err="1" smtClean="0"/>
              <a:t>Fideicomiso</a:t>
            </a:r>
            <a:r>
              <a:rPr lang="en-US" sz="2400" dirty="0" smtClean="0"/>
              <a:t>.</a:t>
            </a:r>
          </a:p>
          <a:p>
            <a:pPr algn="just">
              <a:buNone/>
            </a:pPr>
            <a:endParaRPr lang="en-US" sz="800" dirty="0" smtClean="0"/>
          </a:p>
          <a:p>
            <a:pPr algn="just"/>
            <a:r>
              <a:rPr lang="en-US" sz="2800" dirty="0" err="1" smtClean="0"/>
              <a:t>Básicamente</a:t>
            </a:r>
            <a:r>
              <a:rPr lang="en-US" sz="2800" dirty="0" smtClean="0"/>
              <a:t>:  </a:t>
            </a:r>
            <a:r>
              <a:rPr lang="en-US" sz="2400" dirty="0" err="1" smtClean="0"/>
              <a:t>Muebles</a:t>
            </a:r>
            <a:r>
              <a:rPr lang="en-US" sz="2400" dirty="0" smtClean="0"/>
              <a:t> e </a:t>
            </a:r>
            <a:r>
              <a:rPr lang="en-US" sz="2400" dirty="0" err="1" smtClean="0"/>
              <a:t>Inmuebles</a:t>
            </a:r>
            <a:endParaRPr lang="en-US" sz="2400" dirty="0" smtClean="0"/>
          </a:p>
          <a:p>
            <a:pPr lvl="1" algn="just">
              <a:buNone/>
            </a:pPr>
            <a:endParaRPr lang="en-US" sz="900" dirty="0" smtClean="0"/>
          </a:p>
          <a:p>
            <a:pPr algn="just"/>
            <a:r>
              <a:rPr lang="en-US" sz="2400" dirty="0" err="1" smtClean="0"/>
              <a:t>Incluyen</a:t>
            </a:r>
            <a:r>
              <a:rPr lang="en-US" sz="2400" dirty="0" smtClean="0"/>
              <a:t> </a:t>
            </a:r>
            <a:r>
              <a:rPr lang="en-US" sz="2400" dirty="0" err="1" smtClean="0"/>
              <a:t>bienes</a:t>
            </a:r>
            <a:r>
              <a:rPr lang="en-US" sz="2400" dirty="0" smtClean="0"/>
              <a:t> </a:t>
            </a:r>
            <a:r>
              <a:rPr lang="en-US" sz="2400" dirty="0" err="1" smtClean="0"/>
              <a:t>corporales</a:t>
            </a:r>
            <a:r>
              <a:rPr lang="en-US" sz="2400" dirty="0" smtClean="0"/>
              <a:t> </a:t>
            </a:r>
            <a:r>
              <a:rPr lang="en-US" sz="2400" dirty="0" err="1" smtClean="0"/>
              <a:t>como</a:t>
            </a:r>
            <a:r>
              <a:rPr lang="en-US" sz="2400" dirty="0" smtClean="0"/>
              <a:t> </a:t>
            </a:r>
            <a:r>
              <a:rPr lang="en-US" sz="2400" dirty="0" err="1" smtClean="0"/>
              <a:t>incorporales</a:t>
            </a:r>
            <a:r>
              <a:rPr lang="en-US" sz="2400" dirty="0" smtClean="0"/>
              <a:t> (</a:t>
            </a:r>
            <a:r>
              <a:rPr lang="en-US" sz="2400" dirty="0" err="1" smtClean="0"/>
              <a:t>derechos</a:t>
            </a:r>
            <a:r>
              <a:rPr lang="en-US" sz="2400" dirty="0" smtClean="0"/>
              <a:t>). </a:t>
            </a:r>
          </a:p>
          <a:p>
            <a:pPr algn="just">
              <a:buNone/>
            </a:pPr>
            <a:endParaRPr lang="en-US" sz="800" dirty="0" smtClean="0"/>
          </a:p>
          <a:p>
            <a:pPr algn="just"/>
            <a:r>
              <a:rPr lang="en-US" sz="2400" dirty="0" smtClean="0"/>
              <a:t>Su </a:t>
            </a:r>
            <a:r>
              <a:rPr lang="en-US" sz="2400" dirty="0" err="1" smtClean="0"/>
              <a:t>diversidad</a:t>
            </a:r>
            <a:r>
              <a:rPr lang="en-US" sz="2400" dirty="0" smtClean="0"/>
              <a:t>, </a:t>
            </a:r>
            <a:r>
              <a:rPr lang="en-US" sz="2400" dirty="0" err="1" smtClean="0"/>
              <a:t>destino</a:t>
            </a:r>
            <a:r>
              <a:rPr lang="en-US" sz="2400" dirty="0" smtClean="0"/>
              <a:t>, </a:t>
            </a:r>
            <a:r>
              <a:rPr lang="en-US" sz="2400" dirty="0" err="1" smtClean="0"/>
              <a:t>existencia</a:t>
            </a:r>
            <a:r>
              <a:rPr lang="en-US" sz="2400" dirty="0" smtClean="0"/>
              <a:t> real o </a:t>
            </a:r>
            <a:r>
              <a:rPr lang="en-US" sz="2400" dirty="0" err="1" smtClean="0"/>
              <a:t>futura</a:t>
            </a:r>
            <a:r>
              <a:rPr lang="en-US" sz="2400" dirty="0" smtClean="0"/>
              <a:t>, etc., </a:t>
            </a:r>
            <a:r>
              <a:rPr lang="en-US" sz="2400" dirty="0" err="1" smtClean="0"/>
              <a:t>hacen</a:t>
            </a:r>
            <a:r>
              <a:rPr lang="en-US" sz="2400" dirty="0" smtClean="0"/>
              <a:t> </a:t>
            </a:r>
            <a:r>
              <a:rPr lang="en-US" sz="2400" dirty="0" err="1" smtClean="0"/>
              <a:t>casi</a:t>
            </a:r>
            <a:r>
              <a:rPr lang="en-US" sz="2400" dirty="0" smtClean="0"/>
              <a:t> </a:t>
            </a:r>
            <a:r>
              <a:rPr lang="en-US" sz="2400" dirty="0" err="1" smtClean="0"/>
              <a:t>inextinguibles</a:t>
            </a:r>
            <a:r>
              <a:rPr lang="en-US" sz="2400" dirty="0" smtClean="0"/>
              <a:t> </a:t>
            </a:r>
            <a:r>
              <a:rPr lang="en-US" sz="2400" dirty="0" err="1" smtClean="0"/>
              <a:t>las</a:t>
            </a:r>
            <a:r>
              <a:rPr lang="en-US" sz="2400" dirty="0" smtClean="0"/>
              <a:t> </a:t>
            </a:r>
            <a:r>
              <a:rPr lang="en-US" sz="2400" dirty="0" err="1" smtClean="0"/>
              <a:t>posibilidades</a:t>
            </a:r>
            <a:r>
              <a:rPr lang="en-US" sz="2400" dirty="0" smtClean="0"/>
              <a:t>.</a:t>
            </a:r>
          </a:p>
          <a:p>
            <a:pPr algn="just">
              <a:buNone/>
            </a:pPr>
            <a:endParaRPr lang="en-US" sz="800" dirty="0" smtClean="0"/>
          </a:p>
          <a:p>
            <a:pPr algn="just"/>
            <a:r>
              <a:rPr lang="en-US" sz="2400" dirty="0" smtClean="0"/>
              <a:t>Su </a:t>
            </a:r>
            <a:r>
              <a:rPr lang="en-US" sz="2400" dirty="0" err="1" smtClean="0"/>
              <a:t>naturaleza</a:t>
            </a:r>
            <a:r>
              <a:rPr lang="en-US" sz="2400" dirty="0" smtClean="0"/>
              <a:t> </a:t>
            </a:r>
            <a:r>
              <a:rPr lang="en-US" sz="2400" dirty="0" err="1" smtClean="0"/>
              <a:t>impacta</a:t>
            </a:r>
            <a:r>
              <a:rPr lang="en-US" sz="2400" dirty="0" smtClean="0"/>
              <a:t> en </a:t>
            </a:r>
            <a:r>
              <a:rPr lang="en-US" sz="2400" dirty="0" err="1" smtClean="0"/>
              <a:t>las</a:t>
            </a:r>
            <a:r>
              <a:rPr lang="en-US" sz="2400" dirty="0" smtClean="0"/>
              <a:t> </a:t>
            </a:r>
            <a:r>
              <a:rPr lang="en-US" sz="2400" dirty="0" err="1" smtClean="0"/>
              <a:t>solemnidades</a:t>
            </a:r>
            <a:r>
              <a:rPr lang="en-US" sz="2400" dirty="0" smtClean="0"/>
              <a:t> del </a:t>
            </a:r>
            <a:r>
              <a:rPr lang="en-US" sz="2400" dirty="0" err="1" smtClean="0"/>
              <a:t>Fideicomiso</a:t>
            </a:r>
            <a:r>
              <a:rPr lang="en-US" sz="2400" dirty="0" smtClean="0"/>
              <a:t> (</a:t>
            </a:r>
            <a:r>
              <a:rPr lang="en-US" sz="2400" dirty="0" err="1" smtClean="0"/>
              <a:t>Ejemplo</a:t>
            </a:r>
            <a:r>
              <a:rPr lang="en-US" sz="2400" dirty="0" smtClean="0"/>
              <a:t>: </a:t>
            </a:r>
            <a:r>
              <a:rPr lang="en-US" sz="2400" dirty="0" err="1" smtClean="0"/>
              <a:t>Bienes</a:t>
            </a:r>
            <a:r>
              <a:rPr lang="en-US" sz="2400" dirty="0" smtClean="0"/>
              <a:t> </a:t>
            </a:r>
            <a:r>
              <a:rPr lang="en-US" sz="2400" dirty="0" err="1" smtClean="0"/>
              <a:t>Inmuebles</a:t>
            </a:r>
            <a:r>
              <a:rPr lang="en-US" sz="2400" dirty="0" smtClean="0"/>
              <a:t> / </a:t>
            </a:r>
            <a:r>
              <a:rPr lang="en-US" sz="2400" dirty="0" err="1" smtClean="0"/>
              <a:t>Escritura</a:t>
            </a:r>
            <a:r>
              <a:rPr lang="en-US" sz="2400" dirty="0" smtClean="0"/>
              <a:t> </a:t>
            </a:r>
            <a:r>
              <a:rPr lang="en-US" sz="2400" dirty="0" err="1" smtClean="0"/>
              <a:t>Pública</a:t>
            </a:r>
            <a:r>
              <a:rPr lang="en-US" sz="2400" dirty="0" smtClean="0"/>
              <a:t>).</a:t>
            </a:r>
          </a:p>
          <a:p>
            <a:pPr lvl="1"/>
            <a:endParaRPr lang="en-US" sz="2000" dirty="0" smtClean="0"/>
          </a:p>
          <a:p>
            <a:pPr lvl="3"/>
            <a:endParaRPr lang="en-US" sz="1600" dirty="0"/>
          </a:p>
          <a:p>
            <a:pPr lvl="3"/>
            <a:endParaRPr lang="en-US" sz="1600" dirty="0"/>
          </a:p>
          <a:p>
            <a:pPr lvl="2">
              <a:buNone/>
            </a:pPr>
            <a:endParaRPr lang="en-US" sz="1800" dirty="0" smtClean="0"/>
          </a:p>
        </p:txBody>
      </p:sp>
      <p:sp>
        <p:nvSpPr>
          <p:cNvPr id="2" name="Title 1"/>
          <p:cNvSpPr>
            <a:spLocks noGrp="1"/>
          </p:cNvSpPr>
          <p:nvPr>
            <p:ph type="title"/>
          </p:nvPr>
        </p:nvSpPr>
        <p:spPr>
          <a:xfrm>
            <a:off x="214282" y="142852"/>
            <a:ext cx="8686800" cy="928694"/>
          </a:xfrm>
        </p:spPr>
        <p:txBody>
          <a:bodyPr>
            <a:noAutofit/>
          </a:bodyPr>
          <a:lstStyle/>
          <a:p>
            <a:r>
              <a:rPr lang="en-US" sz="3200" dirty="0" err="1" smtClean="0"/>
              <a:t>Bienes</a:t>
            </a:r>
            <a:r>
              <a:rPr lang="en-US" sz="3200" dirty="0" smtClean="0"/>
              <a:t> a ser </a:t>
            </a:r>
            <a:r>
              <a:rPr lang="en-US" sz="3200" dirty="0" err="1" smtClean="0"/>
              <a:t>objeto</a:t>
            </a:r>
            <a:r>
              <a:rPr lang="en-US" sz="3200" dirty="0" smtClean="0"/>
              <a:t> o parte del </a:t>
            </a:r>
            <a:r>
              <a:rPr lang="en-US" sz="3200" dirty="0" err="1" smtClean="0"/>
              <a:t>Fideicomiso</a:t>
            </a:r>
            <a:endParaRPr lang="en-US" sz="3200" dirty="0"/>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189053"/>
            <a:ext cx="8229600" cy="4525963"/>
          </a:xfrm>
        </p:spPr>
        <p:txBody>
          <a:bodyPr>
            <a:normAutofit fontScale="92500" lnSpcReduction="10000"/>
          </a:bodyPr>
          <a:lstStyle/>
          <a:p>
            <a:pPr algn="just"/>
            <a:r>
              <a:rPr lang="en-US" dirty="0" smtClean="0"/>
              <a:t>La </a:t>
            </a:r>
            <a:r>
              <a:rPr lang="en-US" dirty="0" err="1" smtClean="0"/>
              <a:t>finalidad</a:t>
            </a:r>
            <a:r>
              <a:rPr lang="en-US" dirty="0" smtClean="0"/>
              <a:t> se </a:t>
            </a:r>
            <a:r>
              <a:rPr lang="en-US" dirty="0" err="1" smtClean="0"/>
              <a:t>refiere</a:t>
            </a:r>
            <a:r>
              <a:rPr lang="en-US" dirty="0" smtClean="0"/>
              <a:t> a la </a:t>
            </a:r>
            <a:r>
              <a:rPr lang="en-US" dirty="0" err="1" smtClean="0"/>
              <a:t>motivación</a:t>
            </a:r>
            <a:r>
              <a:rPr lang="en-US" dirty="0" smtClean="0"/>
              <a:t>, el </a:t>
            </a:r>
            <a:r>
              <a:rPr lang="en-US" dirty="0" err="1" smtClean="0"/>
              <a:t>objeto</a:t>
            </a:r>
            <a:r>
              <a:rPr lang="en-US" dirty="0" smtClean="0"/>
              <a:t> </a:t>
            </a:r>
            <a:r>
              <a:rPr lang="en-US" dirty="0" err="1" smtClean="0"/>
              <a:t>por</a:t>
            </a:r>
            <a:r>
              <a:rPr lang="en-US" dirty="0" smtClean="0"/>
              <a:t> el </a:t>
            </a:r>
            <a:r>
              <a:rPr lang="en-US" dirty="0" err="1" smtClean="0"/>
              <a:t>cual</a:t>
            </a:r>
            <a:r>
              <a:rPr lang="en-US" dirty="0" smtClean="0"/>
              <a:t> se </a:t>
            </a:r>
            <a:r>
              <a:rPr lang="en-US" dirty="0" err="1" smtClean="0"/>
              <a:t>celebra</a:t>
            </a:r>
            <a:r>
              <a:rPr lang="en-US" dirty="0" smtClean="0"/>
              <a:t> el </a:t>
            </a:r>
            <a:r>
              <a:rPr lang="en-US" dirty="0" err="1" smtClean="0"/>
              <a:t>contrato</a:t>
            </a:r>
            <a:r>
              <a:rPr lang="en-US" dirty="0" smtClean="0"/>
              <a:t> de </a:t>
            </a:r>
            <a:r>
              <a:rPr lang="en-US" dirty="0" err="1" smtClean="0"/>
              <a:t>Fideicomiso</a:t>
            </a:r>
            <a:r>
              <a:rPr lang="en-US" dirty="0" smtClean="0"/>
              <a:t>: El “</a:t>
            </a:r>
            <a:r>
              <a:rPr lang="en-US" b="1" dirty="0" err="1" smtClean="0"/>
              <a:t>para</a:t>
            </a:r>
            <a:r>
              <a:rPr lang="en-US" b="1" dirty="0" smtClean="0"/>
              <a:t> </a:t>
            </a:r>
            <a:r>
              <a:rPr lang="en-US" b="1" dirty="0" err="1" smtClean="0"/>
              <a:t>qué</a:t>
            </a:r>
            <a:r>
              <a:rPr lang="en-US" dirty="0" smtClean="0"/>
              <a:t>”. </a:t>
            </a:r>
          </a:p>
          <a:p>
            <a:pPr algn="just">
              <a:buNone/>
            </a:pPr>
            <a:endParaRPr lang="en-US" sz="1300" dirty="0" smtClean="0"/>
          </a:p>
          <a:p>
            <a:pPr algn="just"/>
            <a:r>
              <a:rPr lang="en-US" dirty="0" smtClean="0"/>
              <a:t>La </a:t>
            </a:r>
            <a:r>
              <a:rPr lang="en-US" dirty="0" err="1" smtClean="0"/>
              <a:t>misma</a:t>
            </a:r>
            <a:r>
              <a:rPr lang="en-US" dirty="0" smtClean="0"/>
              <a:t> </a:t>
            </a:r>
            <a:r>
              <a:rPr lang="en-US" dirty="0" err="1" smtClean="0"/>
              <a:t>debe</a:t>
            </a:r>
            <a:r>
              <a:rPr lang="en-US" dirty="0" smtClean="0"/>
              <a:t> </a:t>
            </a:r>
            <a:r>
              <a:rPr lang="en-US" dirty="0" err="1" smtClean="0"/>
              <a:t>tener</a:t>
            </a:r>
            <a:r>
              <a:rPr lang="en-US" dirty="0" smtClean="0"/>
              <a:t> </a:t>
            </a:r>
            <a:r>
              <a:rPr lang="en-US" dirty="0" err="1" smtClean="0"/>
              <a:t>objeto</a:t>
            </a:r>
            <a:r>
              <a:rPr lang="en-US" dirty="0" smtClean="0"/>
              <a:t> </a:t>
            </a:r>
            <a:r>
              <a:rPr lang="en-US" dirty="0" err="1" smtClean="0"/>
              <a:t>lícito</a:t>
            </a:r>
            <a:r>
              <a:rPr lang="en-US" dirty="0" smtClean="0"/>
              <a:t>: </a:t>
            </a:r>
            <a:r>
              <a:rPr lang="en-US" dirty="0" err="1" smtClean="0"/>
              <a:t>Elemento</a:t>
            </a:r>
            <a:r>
              <a:rPr lang="en-US" dirty="0" smtClean="0"/>
              <a:t> </a:t>
            </a:r>
            <a:r>
              <a:rPr lang="en-US" dirty="0" err="1" smtClean="0"/>
              <a:t>esencial</a:t>
            </a:r>
            <a:r>
              <a:rPr lang="en-US" dirty="0" smtClean="0"/>
              <a:t> de un </a:t>
            </a:r>
            <a:r>
              <a:rPr lang="en-US" dirty="0" err="1" smtClean="0"/>
              <a:t>contrato</a:t>
            </a:r>
            <a:r>
              <a:rPr lang="en-US" dirty="0" smtClean="0"/>
              <a:t>. </a:t>
            </a:r>
          </a:p>
          <a:p>
            <a:pPr algn="just">
              <a:buNone/>
            </a:pPr>
            <a:endParaRPr lang="en-US" sz="1300" dirty="0"/>
          </a:p>
          <a:p>
            <a:pPr algn="just"/>
            <a:r>
              <a:rPr lang="en-US" dirty="0" smtClean="0"/>
              <a:t>La </a:t>
            </a:r>
            <a:r>
              <a:rPr lang="en-US" dirty="0" err="1" smtClean="0"/>
              <a:t>legalidad</a:t>
            </a:r>
            <a:r>
              <a:rPr lang="en-US" dirty="0" smtClean="0"/>
              <a:t> </a:t>
            </a:r>
            <a:r>
              <a:rPr lang="en-US" dirty="0" err="1" smtClean="0"/>
              <a:t>depende</a:t>
            </a:r>
            <a:r>
              <a:rPr lang="en-US" dirty="0" smtClean="0"/>
              <a:t> de </a:t>
            </a:r>
            <a:r>
              <a:rPr lang="en-US" dirty="0" err="1" smtClean="0"/>
              <a:t>las</a:t>
            </a:r>
            <a:r>
              <a:rPr lang="en-US" dirty="0" smtClean="0"/>
              <a:t> </a:t>
            </a:r>
            <a:r>
              <a:rPr lang="en-US" dirty="0" err="1" smtClean="0"/>
              <a:t>jurisdicciones</a:t>
            </a:r>
            <a:r>
              <a:rPr lang="en-US" dirty="0" smtClean="0"/>
              <a:t> con </a:t>
            </a:r>
            <a:r>
              <a:rPr lang="en-US" dirty="0" err="1" smtClean="0"/>
              <a:t>sus</a:t>
            </a:r>
            <a:r>
              <a:rPr lang="en-US" dirty="0" smtClean="0"/>
              <a:t> </a:t>
            </a:r>
            <a:r>
              <a:rPr lang="en-US" dirty="0" err="1" smtClean="0"/>
              <a:t>normativas</a:t>
            </a:r>
            <a:r>
              <a:rPr lang="en-US" dirty="0" smtClean="0"/>
              <a:t>.</a:t>
            </a:r>
          </a:p>
          <a:p>
            <a:pPr algn="just">
              <a:buNone/>
            </a:pPr>
            <a:endParaRPr lang="en-US" sz="1300" dirty="0" smtClean="0"/>
          </a:p>
          <a:p>
            <a:pPr algn="just"/>
            <a:r>
              <a:rPr lang="en-US" dirty="0" smtClean="0"/>
              <a:t>La </a:t>
            </a:r>
            <a:r>
              <a:rPr lang="en-US" dirty="0" err="1" smtClean="0"/>
              <a:t>finalidad</a:t>
            </a:r>
            <a:r>
              <a:rPr lang="en-US" dirty="0" smtClean="0"/>
              <a:t> </a:t>
            </a:r>
            <a:r>
              <a:rPr lang="en-US" dirty="0" err="1" smtClean="0"/>
              <a:t>debe</a:t>
            </a:r>
            <a:r>
              <a:rPr lang="en-US" dirty="0" smtClean="0"/>
              <a:t> ser </a:t>
            </a:r>
            <a:r>
              <a:rPr lang="en-US" dirty="0" err="1" smtClean="0"/>
              <a:t>determinada</a:t>
            </a:r>
            <a:r>
              <a:rPr lang="en-US" dirty="0" smtClean="0"/>
              <a:t>: No </a:t>
            </a:r>
            <a:r>
              <a:rPr lang="en-US" dirty="0" err="1" smtClean="0"/>
              <a:t>incierta</a:t>
            </a:r>
            <a:r>
              <a:rPr lang="en-US" dirty="0" smtClean="0"/>
              <a:t>, no </a:t>
            </a:r>
            <a:r>
              <a:rPr lang="en-US" dirty="0" err="1" smtClean="0"/>
              <a:t>dejada</a:t>
            </a:r>
            <a:r>
              <a:rPr lang="en-US" dirty="0" smtClean="0"/>
              <a:t> al </a:t>
            </a:r>
            <a:r>
              <a:rPr lang="en-US" dirty="0" err="1" smtClean="0"/>
              <a:t>azar</a:t>
            </a:r>
            <a:r>
              <a:rPr lang="en-US" dirty="0" smtClean="0"/>
              <a:t>, no </a:t>
            </a:r>
            <a:r>
              <a:rPr lang="en-US" dirty="0" err="1" smtClean="0"/>
              <a:t>dejada</a:t>
            </a:r>
            <a:r>
              <a:rPr lang="en-US" dirty="0" smtClean="0"/>
              <a:t> al </a:t>
            </a:r>
            <a:r>
              <a:rPr lang="en-US" dirty="0" err="1" smtClean="0"/>
              <a:t>libre</a:t>
            </a:r>
            <a:r>
              <a:rPr lang="en-US" dirty="0" smtClean="0"/>
              <a:t> </a:t>
            </a:r>
            <a:r>
              <a:rPr lang="en-US" dirty="0" err="1" smtClean="0"/>
              <a:t>albedrío</a:t>
            </a:r>
            <a:r>
              <a:rPr lang="en-US" dirty="0" smtClean="0"/>
              <a:t> del </a:t>
            </a:r>
            <a:r>
              <a:rPr lang="en-US" dirty="0" err="1" smtClean="0"/>
              <a:t>Fiduciario</a:t>
            </a:r>
            <a:r>
              <a:rPr lang="en-US" dirty="0" smtClean="0"/>
              <a:t>. </a:t>
            </a:r>
          </a:p>
        </p:txBody>
      </p:sp>
      <p:sp>
        <p:nvSpPr>
          <p:cNvPr id="2" name="Title 1"/>
          <p:cNvSpPr>
            <a:spLocks noGrp="1"/>
          </p:cNvSpPr>
          <p:nvPr>
            <p:ph type="title"/>
          </p:nvPr>
        </p:nvSpPr>
        <p:spPr>
          <a:xfrm>
            <a:off x="457200" y="131762"/>
            <a:ext cx="8229600" cy="868346"/>
          </a:xfrm>
        </p:spPr>
        <p:txBody>
          <a:bodyPr>
            <a:normAutofit/>
          </a:bodyPr>
          <a:lstStyle/>
          <a:p>
            <a:r>
              <a:rPr lang="en-US" sz="3200" dirty="0" err="1" smtClean="0"/>
              <a:t>Finalidad</a:t>
            </a:r>
            <a:r>
              <a:rPr lang="en-US" sz="3200" dirty="0" smtClean="0"/>
              <a:t> </a:t>
            </a:r>
            <a:r>
              <a:rPr lang="en-US" sz="3200" dirty="0" err="1" smtClean="0"/>
              <a:t>Lícita</a:t>
            </a:r>
            <a:r>
              <a:rPr lang="en-US" sz="3200" dirty="0" smtClean="0"/>
              <a:t> y </a:t>
            </a:r>
            <a:r>
              <a:rPr lang="en-US" sz="3200" dirty="0" err="1" smtClean="0"/>
              <a:t>Determinada</a:t>
            </a:r>
            <a:endParaRPr lang="en-US" sz="3200" dirty="0"/>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just"/>
            <a:r>
              <a:rPr lang="en-US" dirty="0" smtClean="0"/>
              <a:t>El </a:t>
            </a:r>
            <a:r>
              <a:rPr lang="en-US" dirty="0" err="1" smtClean="0"/>
              <a:t>Fideicomiso</a:t>
            </a:r>
            <a:r>
              <a:rPr lang="en-US" dirty="0" smtClean="0"/>
              <a:t> </a:t>
            </a:r>
            <a:r>
              <a:rPr lang="en-US" dirty="0" err="1" smtClean="0"/>
              <a:t>es</a:t>
            </a:r>
            <a:r>
              <a:rPr lang="en-US" dirty="0" smtClean="0"/>
              <a:t> un </a:t>
            </a:r>
            <a:r>
              <a:rPr lang="en-US" dirty="0" err="1" smtClean="0"/>
              <a:t>contrato</a:t>
            </a:r>
            <a:r>
              <a:rPr lang="en-US" dirty="0" smtClean="0"/>
              <a:t> </a:t>
            </a:r>
            <a:r>
              <a:rPr lang="en-US" dirty="0" err="1" smtClean="0"/>
              <a:t>oneroso</a:t>
            </a:r>
            <a:r>
              <a:rPr lang="en-US" dirty="0" smtClean="0"/>
              <a:t>. </a:t>
            </a:r>
          </a:p>
          <a:p>
            <a:pPr algn="just"/>
            <a:r>
              <a:rPr lang="en-US" dirty="0" err="1" smtClean="0"/>
              <a:t>Tiene</a:t>
            </a:r>
            <a:r>
              <a:rPr lang="en-US" dirty="0" smtClean="0"/>
              <a:t> </a:t>
            </a:r>
            <a:r>
              <a:rPr lang="en-US" dirty="0" err="1" smtClean="0"/>
              <a:t>prestaciones</a:t>
            </a:r>
            <a:r>
              <a:rPr lang="en-US" dirty="0" smtClean="0"/>
              <a:t> a ser </a:t>
            </a:r>
            <a:r>
              <a:rPr lang="en-US" dirty="0" err="1" smtClean="0"/>
              <a:t>cumplidas</a:t>
            </a:r>
            <a:r>
              <a:rPr lang="en-US" dirty="0" smtClean="0"/>
              <a:t> </a:t>
            </a:r>
            <a:r>
              <a:rPr lang="en-US" dirty="0" err="1" smtClean="0"/>
              <a:t>por</a:t>
            </a:r>
            <a:r>
              <a:rPr lang="en-US" dirty="0" smtClean="0"/>
              <a:t> </a:t>
            </a:r>
            <a:r>
              <a:rPr lang="en-US" dirty="0" err="1" smtClean="0"/>
              <a:t>las</a:t>
            </a:r>
            <a:r>
              <a:rPr lang="en-US" dirty="0" smtClean="0"/>
              <a:t> </a:t>
            </a:r>
            <a:r>
              <a:rPr lang="en-US" dirty="0" err="1" smtClean="0"/>
              <a:t>partes</a:t>
            </a:r>
            <a:r>
              <a:rPr lang="en-US" dirty="0" smtClean="0"/>
              <a:t>.</a:t>
            </a:r>
          </a:p>
          <a:p>
            <a:pPr algn="just"/>
            <a:r>
              <a:rPr lang="en-US" dirty="0" err="1" smtClean="0"/>
              <a:t>Debe</a:t>
            </a:r>
            <a:r>
              <a:rPr lang="en-US" dirty="0" smtClean="0"/>
              <a:t> </a:t>
            </a:r>
            <a:r>
              <a:rPr lang="en-US" dirty="0" err="1" smtClean="0"/>
              <a:t>regularse</a:t>
            </a:r>
            <a:r>
              <a:rPr lang="en-US" dirty="0" smtClean="0"/>
              <a:t> el </a:t>
            </a:r>
            <a:r>
              <a:rPr lang="en-US" dirty="0" err="1" smtClean="0"/>
              <a:t>comportamiento</a:t>
            </a:r>
            <a:r>
              <a:rPr lang="en-US" dirty="0" smtClean="0"/>
              <a:t> de </a:t>
            </a:r>
            <a:r>
              <a:rPr lang="en-US" dirty="0" err="1" smtClean="0"/>
              <a:t>las</a:t>
            </a:r>
            <a:r>
              <a:rPr lang="en-US" dirty="0" smtClean="0"/>
              <a:t> </a:t>
            </a:r>
            <a:r>
              <a:rPr lang="en-US" dirty="0" err="1" smtClean="0"/>
              <a:t>mismas</a:t>
            </a:r>
            <a:r>
              <a:rPr lang="en-US" dirty="0" smtClean="0"/>
              <a:t>.</a:t>
            </a:r>
          </a:p>
          <a:p>
            <a:pPr algn="just"/>
            <a:r>
              <a:rPr lang="en-US" dirty="0" err="1" smtClean="0"/>
              <a:t>Debe</a:t>
            </a:r>
            <a:r>
              <a:rPr lang="en-US" dirty="0" smtClean="0"/>
              <a:t> </a:t>
            </a:r>
            <a:r>
              <a:rPr lang="en-US" dirty="0" err="1" smtClean="0"/>
              <a:t>detallar</a:t>
            </a:r>
            <a:r>
              <a:rPr lang="en-US" dirty="0" smtClean="0"/>
              <a:t> </a:t>
            </a:r>
            <a:r>
              <a:rPr lang="en-US" dirty="0" err="1" smtClean="0"/>
              <a:t>las</a:t>
            </a:r>
            <a:r>
              <a:rPr lang="en-US" dirty="0" smtClean="0"/>
              <a:t> </a:t>
            </a:r>
            <a:r>
              <a:rPr lang="en-US" dirty="0" err="1" smtClean="0"/>
              <a:t>condiciones</a:t>
            </a:r>
            <a:r>
              <a:rPr lang="en-US" dirty="0" smtClean="0"/>
              <a:t> del </a:t>
            </a:r>
            <a:r>
              <a:rPr lang="en-US" dirty="0" err="1" smtClean="0"/>
              <a:t>Fideicomiso</a:t>
            </a:r>
            <a:r>
              <a:rPr lang="en-US" dirty="0" smtClean="0"/>
              <a:t>, con </a:t>
            </a:r>
            <a:r>
              <a:rPr lang="en-US" dirty="0" err="1" smtClean="0"/>
              <a:t>clara</a:t>
            </a:r>
            <a:r>
              <a:rPr lang="en-US" dirty="0" smtClean="0"/>
              <a:t> </a:t>
            </a:r>
            <a:r>
              <a:rPr lang="en-US" dirty="0" err="1" smtClean="0"/>
              <a:t>expresión</a:t>
            </a:r>
            <a:r>
              <a:rPr lang="en-US" dirty="0" smtClean="0"/>
              <a:t> de lo </a:t>
            </a:r>
            <a:r>
              <a:rPr lang="en-US" dirty="0" err="1" smtClean="0"/>
              <a:t>que</a:t>
            </a:r>
            <a:r>
              <a:rPr lang="en-US" dirty="0" smtClean="0"/>
              <a:t> se </a:t>
            </a:r>
            <a:r>
              <a:rPr lang="en-US" dirty="0" err="1" smtClean="0"/>
              <a:t>espera</a:t>
            </a:r>
            <a:r>
              <a:rPr lang="en-US" dirty="0" smtClean="0"/>
              <a:t> de </a:t>
            </a:r>
            <a:r>
              <a:rPr lang="en-US" dirty="0" err="1" smtClean="0"/>
              <a:t>cada</a:t>
            </a:r>
            <a:r>
              <a:rPr lang="en-US" dirty="0" smtClean="0"/>
              <a:t> parte </a:t>
            </a:r>
            <a:r>
              <a:rPr lang="en-US" dirty="0" err="1" smtClean="0"/>
              <a:t>interviniente</a:t>
            </a:r>
            <a:r>
              <a:rPr lang="en-US" dirty="0" smtClean="0"/>
              <a:t>.</a:t>
            </a:r>
          </a:p>
          <a:p>
            <a:pPr algn="just"/>
            <a:r>
              <a:rPr lang="en-US" dirty="0" smtClean="0"/>
              <a:t>El </a:t>
            </a:r>
            <a:r>
              <a:rPr lang="en-US" dirty="0" err="1" smtClean="0"/>
              <a:t>detalle</a:t>
            </a:r>
            <a:r>
              <a:rPr lang="en-US" dirty="0" smtClean="0"/>
              <a:t> </a:t>
            </a:r>
            <a:r>
              <a:rPr lang="en-US" dirty="0" err="1" smtClean="0"/>
              <a:t>es</a:t>
            </a:r>
            <a:r>
              <a:rPr lang="en-US" dirty="0" smtClean="0"/>
              <a:t> </a:t>
            </a:r>
            <a:r>
              <a:rPr lang="en-US" dirty="0" err="1" smtClean="0"/>
              <a:t>importante</a:t>
            </a:r>
            <a:r>
              <a:rPr lang="en-US" dirty="0" smtClean="0"/>
              <a:t> </a:t>
            </a:r>
            <a:r>
              <a:rPr lang="en-US" dirty="0" err="1" smtClean="0"/>
              <a:t>para</a:t>
            </a:r>
            <a:r>
              <a:rPr lang="en-US" dirty="0" smtClean="0"/>
              <a:t> </a:t>
            </a:r>
            <a:r>
              <a:rPr lang="en-US" dirty="0" err="1" smtClean="0"/>
              <a:t>evitar</a:t>
            </a:r>
            <a:r>
              <a:rPr lang="en-US" dirty="0" smtClean="0"/>
              <a:t> en lo </a:t>
            </a:r>
            <a:r>
              <a:rPr lang="en-US" dirty="0" err="1" smtClean="0"/>
              <a:t>posible</a:t>
            </a:r>
            <a:r>
              <a:rPr lang="en-US" dirty="0" smtClean="0"/>
              <a:t> </a:t>
            </a:r>
            <a:r>
              <a:rPr lang="en-US" dirty="0" err="1" smtClean="0"/>
              <a:t>dudas</a:t>
            </a:r>
            <a:r>
              <a:rPr lang="en-US" dirty="0"/>
              <a:t> </a:t>
            </a:r>
            <a:r>
              <a:rPr lang="en-US" dirty="0" smtClean="0"/>
              <a:t>o </a:t>
            </a:r>
            <a:r>
              <a:rPr lang="en-US" dirty="0" err="1" smtClean="0"/>
              <a:t>conflictos</a:t>
            </a:r>
            <a:r>
              <a:rPr lang="en-US" dirty="0"/>
              <a:t> </a:t>
            </a:r>
            <a:r>
              <a:rPr lang="en-US" dirty="0" smtClean="0"/>
              <a:t>(y </a:t>
            </a:r>
            <a:r>
              <a:rPr lang="en-US" dirty="0" err="1" smtClean="0"/>
              <a:t>reglas</a:t>
            </a:r>
            <a:r>
              <a:rPr lang="en-US" dirty="0" smtClean="0"/>
              <a:t> </a:t>
            </a:r>
            <a:r>
              <a:rPr lang="en-US" dirty="0" err="1" smtClean="0"/>
              <a:t>para</a:t>
            </a:r>
            <a:r>
              <a:rPr lang="en-US" dirty="0" smtClean="0"/>
              <a:t> </a:t>
            </a:r>
            <a:r>
              <a:rPr lang="en-US" dirty="0" err="1" smtClean="0"/>
              <a:t>solventar</a:t>
            </a:r>
            <a:r>
              <a:rPr lang="en-US" dirty="0" smtClean="0"/>
              <a:t> los </a:t>
            </a:r>
            <a:r>
              <a:rPr lang="en-US" dirty="0" err="1" smtClean="0"/>
              <a:t>mismos</a:t>
            </a:r>
            <a:r>
              <a:rPr lang="en-US" dirty="0" smtClean="0"/>
              <a:t> </a:t>
            </a:r>
            <a:r>
              <a:rPr lang="en-US" dirty="0" err="1" smtClean="0"/>
              <a:t>si</a:t>
            </a:r>
            <a:r>
              <a:rPr lang="en-US" dirty="0" smtClean="0"/>
              <a:t> se </a:t>
            </a:r>
            <a:r>
              <a:rPr lang="en-US" dirty="0" err="1" smtClean="0"/>
              <a:t>dan</a:t>
            </a:r>
            <a:r>
              <a:rPr lang="en-US" dirty="0" smtClean="0"/>
              <a:t>). </a:t>
            </a:r>
          </a:p>
          <a:p>
            <a:pPr algn="just"/>
            <a:r>
              <a:rPr lang="en-US" dirty="0" err="1" smtClean="0"/>
              <a:t>Mientras</a:t>
            </a:r>
            <a:r>
              <a:rPr lang="en-US" dirty="0" smtClean="0"/>
              <a:t> </a:t>
            </a:r>
            <a:r>
              <a:rPr lang="en-US" dirty="0" err="1" smtClean="0"/>
              <a:t>más</a:t>
            </a:r>
            <a:r>
              <a:rPr lang="en-US" dirty="0" smtClean="0"/>
              <a:t> </a:t>
            </a:r>
            <a:r>
              <a:rPr lang="en-US" dirty="0" err="1" smtClean="0"/>
              <a:t>claro</a:t>
            </a:r>
            <a:r>
              <a:rPr lang="en-US" dirty="0" smtClean="0"/>
              <a:t>, MEJOR.</a:t>
            </a:r>
            <a:endParaRPr lang="en-US" dirty="0"/>
          </a:p>
        </p:txBody>
      </p:sp>
      <p:sp>
        <p:nvSpPr>
          <p:cNvPr id="2" name="Title 1"/>
          <p:cNvSpPr>
            <a:spLocks noGrp="1"/>
          </p:cNvSpPr>
          <p:nvPr>
            <p:ph type="title"/>
          </p:nvPr>
        </p:nvSpPr>
        <p:spPr/>
        <p:txBody>
          <a:bodyPr>
            <a:noAutofit/>
          </a:bodyPr>
          <a:lstStyle/>
          <a:p>
            <a:r>
              <a:rPr lang="en-US" sz="3200" dirty="0" err="1" smtClean="0"/>
              <a:t>Términos</a:t>
            </a:r>
            <a:r>
              <a:rPr lang="en-US" sz="3200" dirty="0" smtClean="0"/>
              <a:t> </a:t>
            </a:r>
            <a:r>
              <a:rPr lang="en-US" sz="3200" dirty="0" err="1" smtClean="0"/>
              <a:t>que</a:t>
            </a:r>
            <a:r>
              <a:rPr lang="en-US" sz="3200" dirty="0" smtClean="0"/>
              <a:t> </a:t>
            </a:r>
            <a:r>
              <a:rPr lang="en-US" sz="3200" dirty="0" err="1" smtClean="0"/>
              <a:t>regulan</a:t>
            </a:r>
            <a:r>
              <a:rPr lang="en-US" sz="3200" dirty="0" smtClean="0"/>
              <a:t> los </a:t>
            </a:r>
            <a:r>
              <a:rPr lang="en-US" sz="3200" dirty="0" err="1" smtClean="0"/>
              <a:t>derechos</a:t>
            </a:r>
            <a:r>
              <a:rPr lang="en-US" sz="3200" dirty="0" smtClean="0"/>
              <a:t> y </a:t>
            </a:r>
            <a:r>
              <a:rPr lang="en-US" sz="3200" dirty="0" err="1" smtClean="0"/>
              <a:t>obligaciones</a:t>
            </a:r>
            <a:r>
              <a:rPr lang="en-US" sz="3200" dirty="0" smtClean="0"/>
              <a:t> de </a:t>
            </a:r>
            <a:r>
              <a:rPr lang="en-US" sz="3200" dirty="0" err="1" smtClean="0"/>
              <a:t>las</a:t>
            </a:r>
            <a:r>
              <a:rPr lang="en-US" sz="3200" dirty="0" smtClean="0"/>
              <a:t> </a:t>
            </a:r>
            <a:r>
              <a:rPr lang="en-US" sz="3200" dirty="0" err="1" smtClean="0"/>
              <a:t>partes</a:t>
            </a:r>
            <a:r>
              <a:rPr lang="en-US" sz="3200" dirty="0" smtClean="0"/>
              <a:t>.</a:t>
            </a:r>
            <a:endParaRPr lang="en-US" sz="3200" dirty="0"/>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143536"/>
          </a:xfrm>
        </p:spPr>
        <p:txBody>
          <a:bodyPr>
            <a:normAutofit fontScale="92500" lnSpcReduction="10000"/>
          </a:bodyPr>
          <a:lstStyle/>
          <a:p>
            <a:pPr algn="just"/>
            <a:r>
              <a:rPr lang="en-US" dirty="0" smtClean="0"/>
              <a:t>El </a:t>
            </a:r>
            <a:r>
              <a:rPr lang="en-US" dirty="0" err="1" smtClean="0"/>
              <a:t>Fideicomiso</a:t>
            </a:r>
            <a:r>
              <a:rPr lang="en-US" dirty="0" smtClean="0"/>
              <a:t> no </a:t>
            </a:r>
            <a:r>
              <a:rPr lang="en-US" dirty="0" err="1" smtClean="0"/>
              <a:t>es</a:t>
            </a:r>
            <a:r>
              <a:rPr lang="en-US" dirty="0" smtClean="0"/>
              <a:t> </a:t>
            </a:r>
            <a:r>
              <a:rPr lang="en-US" dirty="0" err="1" smtClean="0"/>
              <a:t>eterno</a:t>
            </a:r>
            <a:r>
              <a:rPr lang="en-US" dirty="0" smtClean="0"/>
              <a:t>. </a:t>
            </a:r>
            <a:r>
              <a:rPr lang="en-US" dirty="0" err="1" smtClean="0"/>
              <a:t>Llega</a:t>
            </a:r>
            <a:r>
              <a:rPr lang="en-US" dirty="0" smtClean="0"/>
              <a:t> a </a:t>
            </a:r>
            <a:r>
              <a:rPr lang="en-US" dirty="0" err="1" smtClean="0"/>
              <a:t>su</a:t>
            </a:r>
            <a:r>
              <a:rPr lang="en-US" dirty="0" smtClean="0"/>
              <a:t> fin. Los </a:t>
            </a:r>
            <a:r>
              <a:rPr lang="en-US" dirty="0" err="1" smtClean="0"/>
              <a:t>plazos</a:t>
            </a:r>
            <a:r>
              <a:rPr lang="en-US" dirty="0" smtClean="0"/>
              <a:t> </a:t>
            </a:r>
            <a:r>
              <a:rPr lang="en-US" dirty="0" err="1" smtClean="0"/>
              <a:t>varían</a:t>
            </a:r>
            <a:r>
              <a:rPr lang="en-US" dirty="0" smtClean="0"/>
              <a:t> </a:t>
            </a:r>
            <a:r>
              <a:rPr lang="en-US" dirty="0" err="1" smtClean="0"/>
              <a:t>conforme</a:t>
            </a:r>
            <a:r>
              <a:rPr lang="en-US" dirty="0" smtClean="0"/>
              <a:t> </a:t>
            </a:r>
            <a:r>
              <a:rPr lang="en-US" dirty="0" err="1" smtClean="0"/>
              <a:t>ciertas</a:t>
            </a:r>
            <a:r>
              <a:rPr lang="en-US" dirty="0" smtClean="0"/>
              <a:t> </a:t>
            </a:r>
            <a:r>
              <a:rPr lang="en-US" dirty="0" err="1" smtClean="0"/>
              <a:t>Jurisdicciones</a:t>
            </a:r>
            <a:r>
              <a:rPr lang="en-US" dirty="0" smtClean="0"/>
              <a:t>.</a:t>
            </a:r>
          </a:p>
          <a:p>
            <a:pPr algn="just">
              <a:buNone/>
            </a:pPr>
            <a:endParaRPr lang="en-US" sz="1200" dirty="0" smtClean="0"/>
          </a:p>
          <a:p>
            <a:pPr algn="just">
              <a:lnSpc>
                <a:spcPct val="110000"/>
              </a:lnSpc>
            </a:pPr>
            <a:r>
              <a:rPr lang="en-US" dirty="0" err="1" smtClean="0"/>
              <a:t>Esta</a:t>
            </a:r>
            <a:r>
              <a:rPr lang="en-US" dirty="0" smtClean="0"/>
              <a:t> </a:t>
            </a:r>
            <a:r>
              <a:rPr lang="en-US" dirty="0" err="1" smtClean="0"/>
              <a:t>terminación</a:t>
            </a:r>
            <a:r>
              <a:rPr lang="en-US" dirty="0" smtClean="0"/>
              <a:t> se </a:t>
            </a:r>
            <a:r>
              <a:rPr lang="en-US" dirty="0" err="1" smtClean="0"/>
              <a:t>mide</a:t>
            </a:r>
            <a:r>
              <a:rPr lang="en-US" dirty="0" smtClean="0"/>
              <a:t> </a:t>
            </a:r>
            <a:r>
              <a:rPr lang="en-US" dirty="0" err="1" smtClean="0"/>
              <a:t>por</a:t>
            </a:r>
            <a:r>
              <a:rPr lang="en-US" dirty="0" smtClean="0"/>
              <a:t> el </a:t>
            </a:r>
            <a:r>
              <a:rPr lang="en-US" dirty="0" err="1" smtClean="0"/>
              <a:t>transcurso</a:t>
            </a:r>
            <a:r>
              <a:rPr lang="en-US" dirty="0" smtClean="0"/>
              <a:t> del </a:t>
            </a:r>
            <a:r>
              <a:rPr lang="en-US" dirty="0" err="1" smtClean="0"/>
              <a:t>tiempo</a:t>
            </a:r>
            <a:r>
              <a:rPr lang="en-US" dirty="0" smtClean="0"/>
              <a:t> o </a:t>
            </a:r>
            <a:r>
              <a:rPr lang="en-US" dirty="0" err="1" smtClean="0"/>
              <a:t>por</a:t>
            </a:r>
            <a:r>
              <a:rPr lang="en-US" dirty="0" smtClean="0"/>
              <a:t> </a:t>
            </a:r>
            <a:r>
              <a:rPr lang="en-US" dirty="0" err="1" smtClean="0"/>
              <a:t>causas</a:t>
            </a:r>
            <a:r>
              <a:rPr lang="en-US" dirty="0" smtClean="0"/>
              <a:t> </a:t>
            </a:r>
            <a:r>
              <a:rPr lang="en-US" dirty="0" err="1" smtClean="0"/>
              <a:t>que</a:t>
            </a:r>
            <a:r>
              <a:rPr lang="en-US" dirty="0" smtClean="0"/>
              <a:t> </a:t>
            </a:r>
            <a:r>
              <a:rPr lang="en-US" dirty="0" err="1" smtClean="0"/>
              <a:t>conllevan</a:t>
            </a:r>
            <a:r>
              <a:rPr lang="en-US" dirty="0" smtClean="0"/>
              <a:t> </a:t>
            </a:r>
            <a:r>
              <a:rPr lang="en-US" dirty="0" err="1" smtClean="0"/>
              <a:t>su</a:t>
            </a:r>
            <a:r>
              <a:rPr lang="en-US" dirty="0" smtClean="0"/>
              <a:t> </a:t>
            </a:r>
            <a:r>
              <a:rPr lang="en-US" dirty="0" err="1" smtClean="0"/>
              <a:t>terminación</a:t>
            </a:r>
            <a:r>
              <a:rPr lang="en-US" dirty="0" smtClean="0"/>
              <a:t>. </a:t>
            </a:r>
            <a:r>
              <a:rPr lang="en-US" dirty="0" err="1" smtClean="0"/>
              <a:t>Conviene</a:t>
            </a:r>
            <a:r>
              <a:rPr lang="en-US" dirty="0" smtClean="0"/>
              <a:t> </a:t>
            </a:r>
            <a:r>
              <a:rPr lang="en-US" dirty="0" err="1" smtClean="0"/>
              <a:t>aclarar</a:t>
            </a:r>
            <a:r>
              <a:rPr lang="en-US" dirty="0" smtClean="0"/>
              <a:t> </a:t>
            </a:r>
            <a:r>
              <a:rPr lang="en-US" dirty="0" err="1" smtClean="0"/>
              <a:t>esas</a:t>
            </a:r>
            <a:r>
              <a:rPr lang="en-US" dirty="0" smtClean="0"/>
              <a:t> </a:t>
            </a:r>
            <a:r>
              <a:rPr lang="en-US" dirty="0" err="1" smtClean="0"/>
              <a:t>condiciones</a:t>
            </a:r>
            <a:r>
              <a:rPr lang="en-US" dirty="0" smtClean="0"/>
              <a:t> y </a:t>
            </a:r>
            <a:r>
              <a:rPr lang="en-US" dirty="0" err="1" smtClean="0"/>
              <a:t>proceder</a:t>
            </a:r>
            <a:r>
              <a:rPr lang="en-US" dirty="0" smtClean="0"/>
              <a:t> a </a:t>
            </a:r>
            <a:r>
              <a:rPr lang="en-US" dirty="0" err="1" smtClean="0"/>
              <a:t>su</a:t>
            </a:r>
            <a:r>
              <a:rPr lang="en-US" dirty="0" smtClean="0"/>
              <a:t> </a:t>
            </a:r>
            <a:r>
              <a:rPr lang="en-US" dirty="0" err="1" smtClean="0"/>
              <a:t>liquidación</a:t>
            </a:r>
            <a:r>
              <a:rPr lang="en-US" dirty="0" smtClean="0"/>
              <a:t>. </a:t>
            </a:r>
            <a:r>
              <a:rPr lang="en-US" dirty="0" err="1" smtClean="0"/>
              <a:t>Puede</a:t>
            </a:r>
            <a:r>
              <a:rPr lang="en-US" dirty="0" smtClean="0"/>
              <a:t> ser </a:t>
            </a:r>
            <a:r>
              <a:rPr lang="en-US" dirty="0" err="1" smtClean="0"/>
              <a:t>por</a:t>
            </a:r>
            <a:r>
              <a:rPr lang="en-US" dirty="0" smtClean="0"/>
              <a:t>:</a:t>
            </a:r>
          </a:p>
          <a:p>
            <a:pPr algn="just">
              <a:buNone/>
            </a:pPr>
            <a:endParaRPr lang="en-US" sz="1100" dirty="0" smtClean="0"/>
          </a:p>
          <a:p>
            <a:pPr marL="1165225" lvl="1" indent="-442913" algn="just">
              <a:lnSpc>
                <a:spcPct val="110000"/>
              </a:lnSpc>
            </a:pPr>
            <a:r>
              <a:rPr lang="en-US" dirty="0" err="1" smtClean="0"/>
              <a:t>Acuerdo</a:t>
            </a:r>
            <a:r>
              <a:rPr lang="en-US" dirty="0" smtClean="0"/>
              <a:t> </a:t>
            </a:r>
            <a:r>
              <a:rPr lang="en-US" dirty="0" err="1" smtClean="0"/>
              <a:t>mutuo</a:t>
            </a:r>
            <a:r>
              <a:rPr lang="en-US" dirty="0" smtClean="0"/>
              <a:t>.</a:t>
            </a:r>
          </a:p>
          <a:p>
            <a:pPr marL="1165225" lvl="1" indent="-442913" algn="just">
              <a:lnSpc>
                <a:spcPct val="110000"/>
              </a:lnSpc>
            </a:pPr>
            <a:r>
              <a:rPr lang="en-US" dirty="0" err="1" smtClean="0"/>
              <a:t>Incumplimientos</a:t>
            </a:r>
            <a:r>
              <a:rPr lang="en-US" dirty="0"/>
              <a:t> </a:t>
            </a:r>
            <a:r>
              <a:rPr lang="en-US" dirty="0" smtClean="0"/>
              <a:t>de </a:t>
            </a:r>
            <a:r>
              <a:rPr lang="en-US" dirty="0" err="1" smtClean="0"/>
              <a:t>alguna</a:t>
            </a:r>
            <a:r>
              <a:rPr lang="en-US" dirty="0" smtClean="0"/>
              <a:t> parte.</a:t>
            </a:r>
          </a:p>
          <a:p>
            <a:pPr marL="1165225" lvl="1" indent="-442913" algn="just">
              <a:lnSpc>
                <a:spcPct val="110000"/>
              </a:lnSpc>
            </a:pPr>
            <a:r>
              <a:rPr lang="en-US" dirty="0" err="1" smtClean="0"/>
              <a:t>Cumplimiento</a:t>
            </a:r>
            <a:r>
              <a:rPr lang="en-US" dirty="0" smtClean="0"/>
              <a:t> de </a:t>
            </a:r>
            <a:r>
              <a:rPr lang="en-US" dirty="0" err="1" smtClean="0"/>
              <a:t>su</a:t>
            </a:r>
            <a:r>
              <a:rPr lang="en-US" dirty="0" smtClean="0"/>
              <a:t> </a:t>
            </a:r>
            <a:r>
              <a:rPr lang="en-US" dirty="0" err="1" smtClean="0"/>
              <a:t>finalidad</a:t>
            </a:r>
            <a:r>
              <a:rPr lang="en-US" dirty="0" smtClean="0"/>
              <a:t>.</a:t>
            </a:r>
          </a:p>
          <a:p>
            <a:pPr marL="1165225" lvl="1" indent="-442913" algn="just">
              <a:lnSpc>
                <a:spcPct val="110000"/>
              </a:lnSpc>
            </a:pPr>
            <a:r>
              <a:rPr lang="en-US" dirty="0" err="1" smtClean="0"/>
              <a:t>Revocación</a:t>
            </a:r>
            <a:r>
              <a:rPr lang="en-US" dirty="0" smtClean="0"/>
              <a:t> (en los </a:t>
            </a:r>
            <a:r>
              <a:rPr lang="en-US" dirty="0" err="1" smtClean="0"/>
              <a:t>casos</a:t>
            </a:r>
            <a:r>
              <a:rPr lang="en-US" dirty="0" smtClean="0"/>
              <a:t> en </a:t>
            </a:r>
            <a:r>
              <a:rPr lang="en-US" dirty="0" err="1" smtClean="0"/>
              <a:t>que</a:t>
            </a:r>
            <a:r>
              <a:rPr lang="en-US" dirty="0" smtClean="0"/>
              <a:t> sea </a:t>
            </a:r>
            <a:r>
              <a:rPr lang="en-US" dirty="0" err="1" smtClean="0"/>
              <a:t>permitido</a:t>
            </a:r>
            <a:r>
              <a:rPr lang="en-US" dirty="0" smtClean="0"/>
              <a:t>).</a:t>
            </a:r>
          </a:p>
          <a:p>
            <a:pPr marL="1165225" lvl="1" indent="-442913" algn="just">
              <a:lnSpc>
                <a:spcPct val="110000"/>
              </a:lnSpc>
            </a:pPr>
            <a:r>
              <a:rPr lang="en-US" dirty="0" err="1" smtClean="0"/>
              <a:t>Volverse</a:t>
            </a:r>
            <a:r>
              <a:rPr lang="en-US" dirty="0" smtClean="0"/>
              <a:t> </a:t>
            </a:r>
            <a:r>
              <a:rPr lang="en-US" dirty="0" err="1" smtClean="0"/>
              <a:t>imposible</a:t>
            </a:r>
            <a:r>
              <a:rPr lang="en-US" dirty="0" smtClean="0"/>
              <a:t>.</a:t>
            </a:r>
          </a:p>
          <a:p>
            <a:pPr marL="1165225" lvl="1" indent="-442913" algn="just">
              <a:lnSpc>
                <a:spcPct val="110000"/>
              </a:lnSpc>
            </a:pPr>
            <a:r>
              <a:rPr lang="en-US" dirty="0" err="1" smtClean="0"/>
              <a:t>Otras</a:t>
            </a:r>
            <a:r>
              <a:rPr lang="en-US" dirty="0" smtClean="0"/>
              <a:t> </a:t>
            </a:r>
            <a:r>
              <a:rPr lang="en-US" dirty="0" err="1" smtClean="0"/>
              <a:t>causas</a:t>
            </a:r>
            <a:r>
              <a:rPr lang="en-US" dirty="0" smtClean="0"/>
              <a:t> </a:t>
            </a:r>
            <a:r>
              <a:rPr lang="en-US" dirty="0" err="1" smtClean="0"/>
              <a:t>consensuales</a:t>
            </a:r>
            <a:r>
              <a:rPr lang="en-US" dirty="0" smtClean="0"/>
              <a:t> o </a:t>
            </a:r>
            <a:r>
              <a:rPr lang="en-US" dirty="0" err="1" smtClean="0"/>
              <a:t>legales</a:t>
            </a:r>
            <a:r>
              <a:rPr lang="en-US" dirty="0" smtClean="0"/>
              <a:t>.</a:t>
            </a:r>
          </a:p>
        </p:txBody>
      </p:sp>
      <p:sp>
        <p:nvSpPr>
          <p:cNvPr id="2" name="Title 1"/>
          <p:cNvSpPr>
            <a:spLocks noGrp="1"/>
          </p:cNvSpPr>
          <p:nvPr>
            <p:ph type="title"/>
          </p:nvPr>
        </p:nvSpPr>
        <p:spPr>
          <a:xfrm>
            <a:off x="457200" y="71414"/>
            <a:ext cx="8229600" cy="774720"/>
          </a:xfrm>
        </p:spPr>
        <p:txBody>
          <a:bodyPr>
            <a:normAutofit/>
          </a:bodyPr>
          <a:lstStyle/>
          <a:p>
            <a:r>
              <a:rPr lang="en-US" sz="3200" dirty="0" err="1" smtClean="0"/>
              <a:t>Plazo</a:t>
            </a:r>
            <a:r>
              <a:rPr lang="en-US" sz="3200" dirty="0" smtClean="0"/>
              <a:t> o </a:t>
            </a:r>
            <a:r>
              <a:rPr lang="en-US" sz="3200" dirty="0" err="1" smtClean="0"/>
              <a:t>condiciones</a:t>
            </a:r>
            <a:r>
              <a:rPr lang="en-US" sz="3200" dirty="0" smtClean="0"/>
              <a:t> de </a:t>
            </a:r>
            <a:r>
              <a:rPr lang="en-US" sz="3200" dirty="0" err="1" smtClean="0"/>
              <a:t>terminación</a:t>
            </a:r>
            <a:r>
              <a:rPr lang="en-US" sz="3200" dirty="0" smtClean="0"/>
              <a:t>.</a:t>
            </a:r>
            <a:endParaRPr lang="en-US" sz="3200" dirty="0"/>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HN" dirty="0" smtClean="0"/>
              <a:t>ESCTRUCTURA BASICA	</a:t>
            </a:r>
            <a:endParaRPr lang="es-ES" dirty="0"/>
          </a:p>
        </p:txBody>
      </p:sp>
      <p:sp>
        <p:nvSpPr>
          <p:cNvPr id="3" name="2 Subtítulo"/>
          <p:cNvSpPr>
            <a:spLocks noGrp="1"/>
          </p:cNvSpPr>
          <p:nvPr>
            <p:ph type="body" idx="1"/>
          </p:nvPr>
        </p:nvSpPr>
        <p:spPr/>
        <p:txBody>
          <a:bodyPr/>
          <a:lstStyle/>
          <a:p>
            <a:r>
              <a:rPr lang="es-HN" dirty="0" smtClean="0"/>
              <a:t>CONTENIDO</a:t>
            </a:r>
            <a:endParaRPr lang="es-E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3651"/>
            <a:ext cx="8229600" cy="4721431"/>
          </a:xfrm>
        </p:spPr>
        <p:txBody>
          <a:bodyPr>
            <a:normAutofit/>
          </a:bodyPr>
          <a:lstStyle/>
          <a:p>
            <a:pPr algn="just"/>
            <a:r>
              <a:rPr lang="en-US" sz="2800" dirty="0" err="1" smtClean="0"/>
              <a:t>Dependiendo</a:t>
            </a:r>
            <a:r>
              <a:rPr lang="en-US" sz="2800" dirty="0" smtClean="0"/>
              <a:t> de </a:t>
            </a:r>
            <a:r>
              <a:rPr lang="en-US" sz="2800" dirty="0" err="1" smtClean="0"/>
              <a:t>las</a:t>
            </a:r>
            <a:r>
              <a:rPr lang="en-US" sz="2800" dirty="0" smtClean="0"/>
              <a:t> </a:t>
            </a:r>
            <a:r>
              <a:rPr lang="en-US" sz="2800" dirty="0" err="1" smtClean="0"/>
              <a:t>solemnidades</a:t>
            </a:r>
            <a:r>
              <a:rPr lang="en-US" sz="2800" dirty="0" smtClean="0"/>
              <a:t>, define los </a:t>
            </a:r>
            <a:r>
              <a:rPr lang="en-US" sz="2800" dirty="0" err="1" smtClean="0"/>
              <a:t>contratantes</a:t>
            </a:r>
            <a:r>
              <a:rPr lang="en-US" sz="2800" dirty="0" smtClean="0"/>
              <a:t>: Su </a:t>
            </a:r>
            <a:r>
              <a:rPr lang="en-US" sz="2800" dirty="0" err="1" smtClean="0"/>
              <a:t>denominación</a:t>
            </a:r>
            <a:r>
              <a:rPr lang="en-US" sz="2800" dirty="0" smtClean="0"/>
              <a:t>, </a:t>
            </a:r>
            <a:r>
              <a:rPr lang="en-US" sz="2800" dirty="0" err="1" smtClean="0"/>
              <a:t>representación</a:t>
            </a:r>
            <a:r>
              <a:rPr lang="en-US" sz="2800" dirty="0" smtClean="0"/>
              <a:t>, </a:t>
            </a:r>
            <a:r>
              <a:rPr lang="en-US" sz="2800" dirty="0" err="1" smtClean="0"/>
              <a:t>términos</a:t>
            </a:r>
            <a:r>
              <a:rPr lang="en-US" sz="2800" dirty="0" smtClean="0"/>
              <a:t> con </a:t>
            </a:r>
            <a:r>
              <a:rPr lang="en-US" sz="2800" dirty="0" err="1" smtClean="0"/>
              <a:t>que</a:t>
            </a:r>
            <a:r>
              <a:rPr lang="en-US" sz="2800" dirty="0" smtClean="0"/>
              <a:t> </a:t>
            </a:r>
            <a:r>
              <a:rPr lang="en-US" sz="2800" dirty="0" err="1" smtClean="0"/>
              <a:t>serán</a:t>
            </a:r>
            <a:r>
              <a:rPr lang="en-US" sz="2800" dirty="0" smtClean="0"/>
              <a:t> </a:t>
            </a:r>
            <a:r>
              <a:rPr lang="en-US" sz="2800" dirty="0" err="1" smtClean="0"/>
              <a:t>identificados</a:t>
            </a:r>
            <a:r>
              <a:rPr lang="en-US" sz="2800" dirty="0" smtClean="0"/>
              <a:t> en el </a:t>
            </a:r>
            <a:r>
              <a:rPr lang="en-US" sz="2800" dirty="0" err="1" smtClean="0"/>
              <a:t>Fideicomiso</a:t>
            </a:r>
            <a:r>
              <a:rPr lang="en-US" sz="2800" dirty="0" smtClean="0"/>
              <a:t>. </a:t>
            </a:r>
          </a:p>
          <a:p>
            <a:pPr>
              <a:buNone/>
            </a:pPr>
            <a:endParaRPr lang="en-US" sz="3200" dirty="0" smtClean="0"/>
          </a:p>
          <a:p>
            <a:pPr algn="just"/>
            <a:r>
              <a:rPr lang="en-US" sz="2800" dirty="0" err="1" smtClean="0"/>
              <a:t>Aporta</a:t>
            </a:r>
            <a:r>
              <a:rPr lang="en-US" sz="2800" dirty="0" smtClean="0"/>
              <a:t> </a:t>
            </a:r>
            <a:r>
              <a:rPr lang="en-US" sz="2800" dirty="0" err="1" smtClean="0"/>
              <a:t>claridad</a:t>
            </a:r>
            <a:r>
              <a:rPr lang="en-US" sz="2800" dirty="0" smtClean="0"/>
              <a:t> de la </a:t>
            </a:r>
            <a:r>
              <a:rPr lang="en-US" sz="2800" dirty="0" err="1" smtClean="0"/>
              <a:t>interacción</a:t>
            </a:r>
            <a:r>
              <a:rPr lang="en-US" sz="2800" dirty="0" smtClean="0"/>
              <a:t> de </a:t>
            </a:r>
            <a:r>
              <a:rPr lang="en-US" sz="2800" dirty="0" err="1" smtClean="0"/>
              <a:t>las</a:t>
            </a:r>
            <a:r>
              <a:rPr lang="en-US" sz="2800" dirty="0" smtClean="0"/>
              <a:t> </a:t>
            </a:r>
            <a:r>
              <a:rPr lang="en-US" sz="2800" dirty="0" err="1" smtClean="0"/>
              <a:t>partes</a:t>
            </a:r>
            <a:r>
              <a:rPr lang="en-US" sz="2800" dirty="0" smtClean="0"/>
              <a:t> </a:t>
            </a:r>
            <a:r>
              <a:rPr lang="en-US" sz="2800" dirty="0" err="1" smtClean="0"/>
              <a:t>contratantes</a:t>
            </a:r>
            <a:r>
              <a:rPr lang="en-US" sz="2800" dirty="0" smtClean="0"/>
              <a:t>.</a:t>
            </a:r>
          </a:p>
          <a:p>
            <a:pPr lvl="1">
              <a:buNone/>
            </a:pPr>
            <a:endParaRPr lang="en-US" sz="1800" dirty="0" smtClean="0"/>
          </a:p>
        </p:txBody>
      </p:sp>
      <p:sp>
        <p:nvSpPr>
          <p:cNvPr id="5" name="4 Título"/>
          <p:cNvSpPr>
            <a:spLocks noGrp="1"/>
          </p:cNvSpPr>
          <p:nvPr>
            <p:ph type="title"/>
          </p:nvPr>
        </p:nvSpPr>
        <p:spPr/>
        <p:txBody>
          <a:bodyPr>
            <a:noAutofit/>
          </a:bodyPr>
          <a:lstStyle/>
          <a:p>
            <a:r>
              <a:rPr lang="es-HN" sz="3200" dirty="0" smtClean="0"/>
              <a:t>PRIMERO: Preámbulo</a:t>
            </a:r>
            <a:endParaRPr lang="es-ES" sz="3200" dirty="0"/>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7298"/>
            <a:ext cx="8229600" cy="4525963"/>
          </a:xfrm>
        </p:spPr>
        <p:style>
          <a:lnRef idx="1">
            <a:schemeClr val="accent1"/>
          </a:lnRef>
          <a:fillRef idx="2">
            <a:schemeClr val="accent1"/>
          </a:fillRef>
          <a:effectRef idx="1">
            <a:schemeClr val="accent1"/>
          </a:effectRef>
          <a:fontRef idx="minor">
            <a:schemeClr val="dk1"/>
          </a:fontRef>
        </p:style>
        <p:txBody>
          <a:bodyPr vert="horz">
            <a:normAutofit lnSpcReduction="10000"/>
          </a:bodyPr>
          <a:lstStyle/>
          <a:p>
            <a:pPr marL="365760" lvl="1" indent="-256032" algn="just">
              <a:spcBef>
                <a:spcPts val="400"/>
              </a:spcBef>
              <a:buSzPct val="68000"/>
              <a:buNone/>
            </a:pPr>
            <a:r>
              <a:rPr lang="en-US" sz="2400" dirty="0" smtClean="0">
                <a:solidFill>
                  <a:schemeClr val="dk1"/>
                </a:solidFill>
              </a:rPr>
              <a:t>…</a:t>
            </a:r>
            <a:r>
              <a:rPr lang="es-ES_tradnl" sz="2400" dirty="0" smtClean="0">
                <a:solidFill>
                  <a:schemeClr val="dk1"/>
                </a:solidFill>
              </a:rPr>
              <a:t>comparecen: Juan García Emprendedor, mayor de edad, Casado, Empresario de este domicilio, quien actúa en su condición de delegado especial del Consejo de Administración de la sociedad EMPRESA MERCANTIL, S.A. DE C.V., de este domicilio, la que para los fines del presente instrumento podrá ser denominada simple e indistintamente como FIDEICOMITENTE</a:t>
            </a:r>
            <a:r>
              <a:rPr lang="en-US" sz="2400" dirty="0" smtClean="0">
                <a:solidFill>
                  <a:schemeClr val="dk1"/>
                </a:solidFill>
              </a:rPr>
              <a:t>, </a:t>
            </a:r>
            <a:r>
              <a:rPr lang="es-ES_tradnl" sz="2400" dirty="0" smtClean="0">
                <a:solidFill>
                  <a:schemeClr val="dk1"/>
                </a:solidFill>
              </a:rPr>
              <a:t>FIDEICOMISARIO </a:t>
            </a:r>
            <a:r>
              <a:rPr lang="en-US" sz="2400" dirty="0" smtClean="0">
                <a:solidFill>
                  <a:schemeClr val="dk1"/>
                </a:solidFill>
              </a:rPr>
              <a:t>o </a:t>
            </a:r>
            <a:r>
              <a:rPr lang="en-US" sz="2400" dirty="0" smtClean="0">
                <a:solidFill>
                  <a:schemeClr val="dk1"/>
                </a:solidFill>
                <a:sym typeface="WP TypographicSymbols"/>
              </a:rPr>
              <a:t>EM</a:t>
            </a:r>
            <a:r>
              <a:rPr lang="es-ES_tradnl" sz="2400" dirty="0" smtClean="0">
                <a:solidFill>
                  <a:schemeClr val="dk1"/>
                </a:solidFill>
              </a:rPr>
              <a:t>; Pedro Díaz Administrador, en su condición de Delegado Fiduciario de BANCO FIDUCIARIO, S.A., entidad bancaria de este domicilio; quienes asegurándome encontrarse en el pleno goce de los derechos civiles, libre y espontáneamente declaran:</a:t>
            </a:r>
            <a:endParaRPr lang="en-US" sz="2400" dirty="0" smtClean="0">
              <a:solidFill>
                <a:schemeClr val="dk1"/>
              </a:solidFill>
            </a:endParaRPr>
          </a:p>
          <a:p>
            <a:pPr algn="just">
              <a:buNone/>
            </a:pPr>
            <a:endParaRPr lang="en-US" sz="1400" b="1" dirty="0" smtClean="0">
              <a:solidFill>
                <a:schemeClr val="dk1"/>
              </a:solidFill>
            </a:endParaRPr>
          </a:p>
        </p:txBody>
      </p:sp>
      <p:sp>
        <p:nvSpPr>
          <p:cNvPr id="5" name="4 Título"/>
          <p:cNvSpPr>
            <a:spLocks noGrp="1"/>
          </p:cNvSpPr>
          <p:nvPr>
            <p:ph type="title"/>
          </p:nvPr>
        </p:nvSpPr>
        <p:spPr/>
        <p:txBody>
          <a:bodyPr>
            <a:noAutofit/>
          </a:bodyPr>
          <a:lstStyle/>
          <a:p>
            <a:r>
              <a:rPr lang="es-HN" sz="3200" dirty="0" smtClean="0"/>
              <a:t>Ejemplo de Preámbulo</a:t>
            </a:r>
            <a:endParaRPr lang="es-ES" sz="3200" dirty="0"/>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948068"/>
          </a:xfrm>
        </p:spPr>
        <p:txBody>
          <a:bodyPr>
            <a:normAutofit fontScale="85000" lnSpcReduction="10000"/>
          </a:bodyPr>
          <a:lstStyle/>
          <a:p>
            <a:r>
              <a:rPr lang="en-US" sz="3600" dirty="0" err="1" smtClean="0"/>
              <a:t>Incluir</a:t>
            </a:r>
            <a:r>
              <a:rPr lang="en-US" sz="3600" dirty="0" smtClean="0"/>
              <a:t> </a:t>
            </a:r>
            <a:r>
              <a:rPr lang="en-US" sz="3600" dirty="0" err="1" smtClean="0"/>
              <a:t>cláusula</a:t>
            </a:r>
            <a:r>
              <a:rPr lang="en-US" sz="3600" dirty="0" smtClean="0"/>
              <a:t> de </a:t>
            </a:r>
            <a:r>
              <a:rPr lang="en-US" sz="3600" dirty="0" err="1" smtClean="0"/>
              <a:t>antecedentes</a:t>
            </a:r>
            <a:r>
              <a:rPr lang="en-US" sz="3600" dirty="0" smtClean="0"/>
              <a:t> </a:t>
            </a:r>
            <a:r>
              <a:rPr lang="en-US" sz="3600" dirty="0" err="1" smtClean="0"/>
              <a:t>es</a:t>
            </a:r>
            <a:r>
              <a:rPr lang="en-US" sz="3600" dirty="0" smtClean="0"/>
              <a:t> </a:t>
            </a:r>
            <a:r>
              <a:rPr lang="en-US" sz="3600" dirty="0" err="1" smtClean="0"/>
              <a:t>útil</a:t>
            </a:r>
            <a:r>
              <a:rPr lang="en-US" sz="3600" dirty="0" smtClean="0"/>
              <a:t> </a:t>
            </a:r>
            <a:r>
              <a:rPr lang="en-US" sz="3600" dirty="0" err="1" smtClean="0"/>
              <a:t>porque</a:t>
            </a:r>
            <a:r>
              <a:rPr lang="en-US" sz="3600" dirty="0" smtClean="0"/>
              <a:t>:</a:t>
            </a:r>
          </a:p>
          <a:p>
            <a:pPr>
              <a:buNone/>
            </a:pPr>
            <a:endParaRPr lang="en-US" sz="2800" dirty="0" smtClean="0"/>
          </a:p>
          <a:p>
            <a:pPr lvl="1" algn="just"/>
            <a:r>
              <a:rPr lang="en-US" sz="3600" dirty="0" err="1" smtClean="0"/>
              <a:t>Explica</a:t>
            </a:r>
            <a:r>
              <a:rPr lang="en-US" sz="3600" dirty="0" smtClean="0"/>
              <a:t> el </a:t>
            </a:r>
            <a:r>
              <a:rPr lang="en-US" sz="3600" dirty="0" err="1" smtClean="0"/>
              <a:t>entorno</a:t>
            </a:r>
            <a:r>
              <a:rPr lang="en-US" sz="3600" dirty="0" smtClean="0"/>
              <a:t> del </a:t>
            </a:r>
            <a:r>
              <a:rPr lang="en-US" sz="3600" dirty="0" err="1" smtClean="0"/>
              <a:t>Fideicomitente</a:t>
            </a:r>
            <a:r>
              <a:rPr lang="en-US" sz="3600" dirty="0" smtClean="0"/>
              <a:t>.</a:t>
            </a:r>
          </a:p>
          <a:p>
            <a:pPr lvl="1" algn="just"/>
            <a:r>
              <a:rPr lang="en-US" sz="3600" dirty="0" err="1" smtClean="0"/>
              <a:t>Detalla</a:t>
            </a:r>
            <a:r>
              <a:rPr lang="en-US" sz="3600" dirty="0" smtClean="0"/>
              <a:t> el </a:t>
            </a:r>
            <a:r>
              <a:rPr lang="en-US" sz="3600" dirty="0" err="1" smtClean="0"/>
              <a:t>tipo</a:t>
            </a:r>
            <a:r>
              <a:rPr lang="en-US" sz="3600" dirty="0" smtClean="0"/>
              <a:t> de </a:t>
            </a:r>
            <a:r>
              <a:rPr lang="en-US" sz="3600" dirty="0" err="1" smtClean="0"/>
              <a:t>bienes</a:t>
            </a:r>
            <a:r>
              <a:rPr lang="en-US" sz="3600" dirty="0" smtClean="0"/>
              <a:t> </a:t>
            </a:r>
            <a:r>
              <a:rPr lang="en-US" sz="3600" dirty="0" err="1" smtClean="0"/>
              <a:t>que</a:t>
            </a:r>
            <a:r>
              <a:rPr lang="en-US" sz="3600" dirty="0" smtClean="0"/>
              <a:t> </a:t>
            </a:r>
            <a:r>
              <a:rPr lang="en-US" sz="3600" dirty="0" err="1" smtClean="0"/>
              <a:t>desea</a:t>
            </a:r>
            <a:r>
              <a:rPr lang="en-US" sz="3600" dirty="0" smtClean="0"/>
              <a:t> </a:t>
            </a:r>
            <a:r>
              <a:rPr lang="en-US" sz="3600" dirty="0" err="1" smtClean="0"/>
              <a:t>incorporar</a:t>
            </a:r>
            <a:r>
              <a:rPr lang="en-US" sz="3600" dirty="0" smtClean="0"/>
              <a:t> al </a:t>
            </a:r>
            <a:r>
              <a:rPr lang="en-US" sz="3600" dirty="0" err="1" smtClean="0"/>
              <a:t>Fideicomiso</a:t>
            </a:r>
            <a:r>
              <a:rPr lang="en-US" sz="3600" dirty="0" smtClean="0"/>
              <a:t>.</a:t>
            </a:r>
          </a:p>
          <a:p>
            <a:pPr lvl="1" algn="just"/>
            <a:r>
              <a:rPr lang="en-US" sz="3600" dirty="0" err="1" smtClean="0"/>
              <a:t>Refiere</a:t>
            </a:r>
            <a:r>
              <a:rPr lang="en-US" sz="3600" dirty="0" smtClean="0"/>
              <a:t> </a:t>
            </a:r>
            <a:r>
              <a:rPr lang="en-US" sz="3600" dirty="0" err="1" smtClean="0"/>
              <a:t>las</a:t>
            </a:r>
            <a:r>
              <a:rPr lang="en-US" sz="3600" dirty="0" smtClean="0"/>
              <a:t> </a:t>
            </a:r>
            <a:r>
              <a:rPr lang="en-US" sz="3600" dirty="0" err="1" smtClean="0"/>
              <a:t>motivaciones</a:t>
            </a:r>
            <a:r>
              <a:rPr lang="en-US" sz="3600" dirty="0" smtClean="0"/>
              <a:t> </a:t>
            </a:r>
            <a:r>
              <a:rPr lang="en-US" sz="3600" dirty="0" err="1" smtClean="0"/>
              <a:t>que</a:t>
            </a:r>
            <a:r>
              <a:rPr lang="en-US" sz="3600" dirty="0" smtClean="0"/>
              <a:t> </a:t>
            </a:r>
            <a:r>
              <a:rPr lang="en-US" sz="3600" dirty="0" err="1" smtClean="0"/>
              <a:t>tiene</a:t>
            </a:r>
            <a:r>
              <a:rPr lang="en-US" sz="3600" dirty="0" smtClean="0"/>
              <a:t> de </a:t>
            </a:r>
            <a:r>
              <a:rPr lang="en-US" sz="3600" dirty="0" err="1" smtClean="0"/>
              <a:t>constituir</a:t>
            </a:r>
            <a:r>
              <a:rPr lang="en-US" sz="3600" dirty="0" smtClean="0"/>
              <a:t> el </a:t>
            </a:r>
            <a:r>
              <a:rPr lang="en-US" sz="3600" dirty="0" err="1" smtClean="0"/>
              <a:t>Fideicomiso</a:t>
            </a:r>
            <a:r>
              <a:rPr lang="en-US" sz="3600" dirty="0" smtClean="0"/>
              <a:t>.</a:t>
            </a:r>
          </a:p>
          <a:p>
            <a:pPr lvl="1" algn="just"/>
            <a:r>
              <a:rPr lang="en-US" sz="3600" dirty="0" err="1" smtClean="0"/>
              <a:t>Anuncia</a:t>
            </a:r>
            <a:r>
              <a:rPr lang="en-US" sz="3600" dirty="0" smtClean="0"/>
              <a:t> lo </a:t>
            </a:r>
            <a:r>
              <a:rPr lang="en-US" sz="3600" dirty="0" err="1" smtClean="0"/>
              <a:t>esperado</a:t>
            </a:r>
            <a:r>
              <a:rPr lang="en-US" sz="3600" dirty="0" smtClean="0"/>
              <a:t> del </a:t>
            </a:r>
            <a:r>
              <a:rPr lang="en-US" sz="3600" dirty="0" err="1" smtClean="0"/>
              <a:t>Fideicomiso</a:t>
            </a:r>
            <a:r>
              <a:rPr lang="en-US" sz="3600" dirty="0" smtClean="0"/>
              <a:t>.</a:t>
            </a:r>
          </a:p>
          <a:p>
            <a:pPr lvl="3"/>
            <a:endParaRPr lang="en-US" dirty="0" smtClean="0"/>
          </a:p>
          <a:p>
            <a:pPr lvl="2">
              <a:buNone/>
            </a:pPr>
            <a:r>
              <a:rPr lang="en-US" dirty="0" smtClean="0"/>
              <a:t>	</a:t>
            </a:r>
            <a:endParaRPr lang="en-US" dirty="0"/>
          </a:p>
        </p:txBody>
      </p:sp>
      <p:sp>
        <p:nvSpPr>
          <p:cNvPr id="4" name="3 Título"/>
          <p:cNvSpPr>
            <a:spLocks noGrp="1"/>
          </p:cNvSpPr>
          <p:nvPr>
            <p:ph type="title"/>
          </p:nvPr>
        </p:nvSpPr>
        <p:spPr/>
        <p:txBody>
          <a:bodyPr>
            <a:noAutofit/>
          </a:bodyPr>
          <a:lstStyle/>
          <a:p>
            <a:r>
              <a:rPr lang="es-HN" sz="3200" dirty="0" smtClean="0"/>
              <a:t>SEGUNDO: Antecedentes</a:t>
            </a:r>
            <a:endParaRPr lang="es-ES" sz="3200" dirty="0"/>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785794"/>
            <a:ext cx="8429684" cy="5572164"/>
          </a:xfrm>
        </p:spPr>
        <p:style>
          <a:lnRef idx="1">
            <a:schemeClr val="accent1"/>
          </a:lnRef>
          <a:fillRef idx="2">
            <a:schemeClr val="accent1"/>
          </a:fillRef>
          <a:effectRef idx="1">
            <a:schemeClr val="accent1"/>
          </a:effectRef>
          <a:fontRef idx="minor">
            <a:schemeClr val="dk1"/>
          </a:fontRef>
        </p:style>
        <p:txBody>
          <a:bodyPr vert="horz">
            <a:noAutofit/>
          </a:bodyPr>
          <a:lstStyle/>
          <a:p>
            <a:pPr marL="88900" indent="20638" algn="just">
              <a:lnSpc>
                <a:spcPct val="110000"/>
              </a:lnSpc>
              <a:buNone/>
            </a:pPr>
            <a:r>
              <a:rPr lang="es-ES_tradnl" sz="1800" dirty="0" smtClean="0">
                <a:solidFill>
                  <a:schemeClr val="dk1"/>
                </a:solidFill>
              </a:rPr>
              <a:t>a) Manifiesta el Señor Juan García Emprendedor, que su representada, EM, es dueña y se encuentra en legítima posesión de Noventa y Nueve (99)  acciones comunes, nominativas con valor de Mil  Lempiras (L1,000.00) cada una, de la sociedad Inversiones, S.A., sociedad de este domicilio, equivalentes al Noventa y Nueve por ciento del capital social suscrito y pagado de la sociedad señalada, y que las mismas se encuentran libre de todo gravamen o carga. b) Continúa expresando el Señor Juan García Emprendedor en su condición predicha, que su representada, EM desea dar en fideicomiso la totalidad de las acciones descritas en el literal precedente a BANCO FIDUCIARIO, S.A., para que éste, como FIDUCIARIO, asuma la titularidad dominical de las mismas a fin de que represente las mismas en Asambleas de la sociedad, administre sus dividendos, y pague deudas de la Fideicomitente con los valores de dichos dividendos, descritas en Anexo a ser entregado al Fiduciario. c) Siempre continúa expresando la FIDEICOMITENTE, que las acciones indicadas y cuya titularidad  recibe el FIDUCIARIO, quedarán afectos a las finalidades del presente contrato como se describe más adelante.</a:t>
            </a:r>
            <a:endParaRPr lang="en-US" sz="1800" dirty="0">
              <a:solidFill>
                <a:schemeClr val="dk1"/>
              </a:solidFill>
            </a:endParaRPr>
          </a:p>
        </p:txBody>
      </p:sp>
      <p:sp>
        <p:nvSpPr>
          <p:cNvPr id="2" name="Title 1"/>
          <p:cNvSpPr>
            <a:spLocks noGrp="1"/>
          </p:cNvSpPr>
          <p:nvPr>
            <p:ph type="title"/>
          </p:nvPr>
        </p:nvSpPr>
        <p:spPr>
          <a:xfrm>
            <a:off x="457200" y="-16"/>
            <a:ext cx="8229600" cy="1143000"/>
          </a:xfrm>
        </p:spPr>
        <p:txBody>
          <a:bodyPr>
            <a:normAutofit/>
          </a:bodyPr>
          <a:lstStyle/>
          <a:p>
            <a:r>
              <a:rPr lang="en-US" sz="2800" dirty="0" err="1" smtClean="0"/>
              <a:t>Ejemplo</a:t>
            </a:r>
            <a:r>
              <a:rPr lang="en-US" sz="2800" dirty="0" smtClean="0"/>
              <a:t> de </a:t>
            </a:r>
            <a:r>
              <a:rPr lang="en-US" sz="2800" dirty="0" err="1" smtClean="0"/>
              <a:t>Antecendetes</a:t>
            </a:r>
            <a:r>
              <a:rPr lang="en-US" sz="2800" dirty="0" smtClean="0"/>
              <a:t> </a:t>
            </a:r>
            <a:endParaRPr lang="en-US" sz="2800" dirty="0"/>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8"/>
            <a:ext cx="7772400" cy="1080119"/>
          </a:xfrm>
        </p:spPr>
        <p:txBody>
          <a:bodyPr>
            <a:normAutofit/>
          </a:bodyPr>
          <a:lstStyle/>
          <a:p>
            <a:pPr algn="ctr"/>
            <a:r>
              <a:rPr lang="en-US" dirty="0" err="1" smtClean="0"/>
              <a:t>Contenido</a:t>
            </a:r>
            <a:endParaRPr lang="en-US" dirty="0"/>
          </a:p>
        </p:txBody>
      </p:sp>
      <p:sp>
        <p:nvSpPr>
          <p:cNvPr id="3" name="Content Placeholder 2"/>
          <p:cNvSpPr>
            <a:spLocks noGrp="1"/>
          </p:cNvSpPr>
          <p:nvPr>
            <p:ph type="subTitle" idx="1"/>
          </p:nvPr>
        </p:nvSpPr>
        <p:spPr>
          <a:xfrm>
            <a:off x="360040" y="1196752"/>
            <a:ext cx="7524328" cy="4032448"/>
          </a:xfrm>
        </p:spPr>
        <p:txBody>
          <a:bodyPr>
            <a:noAutofit/>
          </a:bodyPr>
          <a:lstStyle/>
          <a:p>
            <a:pPr algn="just">
              <a:buFont typeface="Arial" pitchFamily="34" charset="0"/>
              <a:buChar char="•"/>
            </a:pPr>
            <a:r>
              <a:rPr lang="en-US" sz="2800" b="1" dirty="0" smtClean="0"/>
              <a:t>    </a:t>
            </a:r>
            <a:r>
              <a:rPr lang="en-US" sz="2800" b="1" dirty="0" err="1" smtClean="0"/>
              <a:t>Breve</a:t>
            </a:r>
            <a:r>
              <a:rPr lang="en-US" sz="2800" b="1" dirty="0" smtClean="0"/>
              <a:t> </a:t>
            </a:r>
            <a:r>
              <a:rPr lang="en-US" sz="2800" b="1" dirty="0" err="1" smtClean="0"/>
              <a:t>definición</a:t>
            </a:r>
            <a:r>
              <a:rPr lang="en-US" sz="2800" b="1" dirty="0" smtClean="0"/>
              <a:t> del </a:t>
            </a:r>
            <a:r>
              <a:rPr lang="en-US" sz="2800" b="1" dirty="0" err="1" smtClean="0"/>
              <a:t>Fideicomiso</a:t>
            </a:r>
            <a:endParaRPr lang="en-US" sz="2800" b="1" dirty="0" smtClean="0"/>
          </a:p>
          <a:p>
            <a:pPr algn="just">
              <a:buFont typeface="Arial" pitchFamily="34" charset="0"/>
              <a:buChar char="•"/>
            </a:pPr>
            <a:r>
              <a:rPr lang="en-US" sz="2800" b="1" dirty="0" smtClean="0"/>
              <a:t>    </a:t>
            </a:r>
            <a:r>
              <a:rPr lang="en-US" sz="2800" b="1" dirty="0" err="1" smtClean="0"/>
              <a:t>Fideicomiso</a:t>
            </a:r>
            <a:r>
              <a:rPr lang="en-US" sz="2800" b="1" dirty="0" smtClean="0"/>
              <a:t> </a:t>
            </a:r>
            <a:r>
              <a:rPr lang="en-US" sz="2800" b="1" dirty="0" err="1" smtClean="0"/>
              <a:t>como</a:t>
            </a:r>
            <a:r>
              <a:rPr lang="en-US" sz="2800" b="1" dirty="0" smtClean="0"/>
              <a:t> </a:t>
            </a:r>
            <a:r>
              <a:rPr lang="en-US" sz="2800" b="1" dirty="0" err="1" smtClean="0"/>
              <a:t>Contrato</a:t>
            </a:r>
            <a:endParaRPr lang="en-US" sz="2800" b="1" dirty="0" smtClean="0"/>
          </a:p>
          <a:p>
            <a:pPr algn="just">
              <a:buFont typeface="Arial" pitchFamily="34" charset="0"/>
              <a:buChar char="•"/>
            </a:pPr>
            <a:r>
              <a:rPr lang="en-US" sz="2800" b="1" dirty="0" smtClean="0"/>
              <a:t>    </a:t>
            </a:r>
            <a:r>
              <a:rPr lang="en-US" sz="2800" b="1" dirty="0" err="1" smtClean="0"/>
              <a:t>Términos</a:t>
            </a:r>
            <a:r>
              <a:rPr lang="en-US" sz="2800" b="1" dirty="0" smtClean="0"/>
              <a:t> </a:t>
            </a:r>
            <a:r>
              <a:rPr lang="en-US" sz="2800" b="1" dirty="0" err="1" smtClean="0"/>
              <a:t>usuales</a:t>
            </a:r>
            <a:endParaRPr lang="en-US" sz="2800" b="1" dirty="0" smtClean="0"/>
          </a:p>
          <a:p>
            <a:pPr algn="just">
              <a:buFont typeface="Arial" pitchFamily="34" charset="0"/>
              <a:buChar char="•"/>
            </a:pPr>
            <a:r>
              <a:rPr lang="en-US" sz="2800" b="1" dirty="0" smtClean="0"/>
              <a:t>    </a:t>
            </a:r>
            <a:r>
              <a:rPr lang="en-US" sz="2800" b="1" dirty="0" err="1" smtClean="0"/>
              <a:t>Componentes</a:t>
            </a:r>
            <a:r>
              <a:rPr lang="en-US" sz="2800" b="1" dirty="0" smtClean="0"/>
              <a:t> del </a:t>
            </a:r>
            <a:r>
              <a:rPr lang="en-US" sz="2800" b="1" dirty="0" err="1" smtClean="0"/>
              <a:t>Contrato</a:t>
            </a:r>
            <a:r>
              <a:rPr lang="en-US" sz="2800" b="1" dirty="0" smtClean="0"/>
              <a:t> de </a:t>
            </a:r>
            <a:r>
              <a:rPr lang="en-US" sz="2800" b="1" dirty="0" smtClean="0"/>
              <a:t> </a:t>
            </a:r>
            <a:r>
              <a:rPr lang="en-US" sz="2800" b="1" dirty="0" smtClean="0"/>
              <a:t>   </a:t>
            </a:r>
          </a:p>
          <a:p>
            <a:pPr algn="just"/>
            <a:r>
              <a:rPr lang="en-US" sz="2800" b="1" dirty="0" smtClean="0"/>
              <a:t> </a:t>
            </a:r>
            <a:r>
              <a:rPr lang="en-US" sz="2800" b="1" dirty="0" smtClean="0"/>
              <a:t>    </a:t>
            </a:r>
            <a:r>
              <a:rPr lang="en-US" sz="2800" b="1" dirty="0" err="1" smtClean="0"/>
              <a:t>Fideicomiso</a:t>
            </a:r>
            <a:r>
              <a:rPr lang="en-US" sz="2800" b="1" dirty="0" smtClean="0"/>
              <a:t> </a:t>
            </a:r>
            <a:r>
              <a:rPr lang="en-US" sz="2800" b="1" dirty="0" err="1" smtClean="0"/>
              <a:t>Básico</a:t>
            </a:r>
            <a:r>
              <a:rPr lang="en-US" sz="2800" b="1" dirty="0" smtClean="0"/>
              <a:t>:</a:t>
            </a:r>
          </a:p>
          <a:p>
            <a:pPr marL="914400" marR="64008" lvl="3" algn="just">
              <a:spcBef>
                <a:spcPts val="400"/>
              </a:spcBef>
              <a:buSzPct val="68000"/>
              <a:buFont typeface="Arial" pitchFamily="34" charset="0"/>
              <a:buChar char="•"/>
            </a:pPr>
            <a:r>
              <a:rPr lang="en-US" sz="2400" b="1" dirty="0" smtClean="0">
                <a:solidFill>
                  <a:schemeClr val="tx2"/>
                </a:solidFill>
              </a:rPr>
              <a:t> </a:t>
            </a:r>
            <a:r>
              <a:rPr lang="en-US" sz="2400" b="1" dirty="0" smtClean="0">
                <a:solidFill>
                  <a:schemeClr val="tx2"/>
                </a:solidFill>
              </a:rPr>
              <a:t> </a:t>
            </a:r>
            <a:r>
              <a:rPr lang="en-US" sz="2400" b="1" dirty="0" smtClean="0">
                <a:solidFill>
                  <a:schemeClr val="tx2"/>
                </a:solidFill>
              </a:rPr>
              <a:t>De </a:t>
            </a:r>
            <a:r>
              <a:rPr lang="en-US" sz="2400" b="1" dirty="0" err="1" smtClean="0">
                <a:solidFill>
                  <a:schemeClr val="tx2"/>
                </a:solidFill>
              </a:rPr>
              <a:t>Administración</a:t>
            </a:r>
            <a:endParaRPr lang="en-US" sz="2400" b="1" dirty="0" smtClean="0">
              <a:solidFill>
                <a:schemeClr val="tx2"/>
              </a:solidFill>
            </a:endParaRPr>
          </a:p>
          <a:p>
            <a:pPr marL="914400" marR="64008" lvl="3" algn="just">
              <a:spcBef>
                <a:spcPts val="400"/>
              </a:spcBef>
              <a:buSzPct val="68000"/>
              <a:buFont typeface="Arial" pitchFamily="34" charset="0"/>
              <a:buChar char="•"/>
            </a:pPr>
            <a:r>
              <a:rPr lang="en-US" sz="2400" b="1" dirty="0" smtClean="0">
                <a:solidFill>
                  <a:schemeClr val="tx2"/>
                </a:solidFill>
              </a:rPr>
              <a:t> </a:t>
            </a:r>
            <a:r>
              <a:rPr lang="en-US" sz="2400" b="1" dirty="0" smtClean="0">
                <a:solidFill>
                  <a:schemeClr val="tx2"/>
                </a:solidFill>
              </a:rPr>
              <a:t> </a:t>
            </a:r>
            <a:r>
              <a:rPr lang="en-US" sz="2400" b="1" dirty="0" smtClean="0">
                <a:solidFill>
                  <a:schemeClr val="tx2"/>
                </a:solidFill>
              </a:rPr>
              <a:t>De </a:t>
            </a:r>
            <a:r>
              <a:rPr lang="en-US" sz="2400" b="1" dirty="0" err="1" smtClean="0">
                <a:solidFill>
                  <a:schemeClr val="tx2"/>
                </a:solidFill>
              </a:rPr>
              <a:t>Garantía</a:t>
            </a:r>
            <a:endParaRPr lang="en-US" sz="2400" b="1" dirty="0" smtClean="0">
              <a:solidFill>
                <a:schemeClr val="tx2"/>
              </a:solidFill>
            </a:endParaRPr>
          </a:p>
          <a:p>
            <a:pPr marL="914400" marR="64008" lvl="3" algn="just">
              <a:spcBef>
                <a:spcPts val="400"/>
              </a:spcBef>
              <a:buSzPct val="68000"/>
              <a:buFont typeface="Arial" pitchFamily="34" charset="0"/>
              <a:buChar char="•"/>
            </a:pPr>
            <a:r>
              <a:rPr lang="en-US" sz="2400" b="1" dirty="0" smtClean="0">
                <a:solidFill>
                  <a:schemeClr val="tx2"/>
                </a:solidFill>
              </a:rPr>
              <a:t> </a:t>
            </a:r>
            <a:r>
              <a:rPr lang="en-US" sz="2400" b="1" dirty="0" smtClean="0">
                <a:solidFill>
                  <a:schemeClr val="tx2"/>
                </a:solidFill>
              </a:rPr>
              <a:t> </a:t>
            </a:r>
            <a:r>
              <a:rPr lang="en-US" sz="2400" b="1" dirty="0" smtClean="0">
                <a:solidFill>
                  <a:schemeClr val="tx2"/>
                </a:solidFill>
              </a:rPr>
              <a:t>De </a:t>
            </a:r>
            <a:r>
              <a:rPr lang="en-US" sz="2400" b="1" dirty="0" err="1" smtClean="0">
                <a:solidFill>
                  <a:schemeClr val="tx2"/>
                </a:solidFill>
              </a:rPr>
              <a:t>Inversión</a:t>
            </a:r>
            <a:endParaRPr lang="en-US" sz="2400" b="1" dirty="0">
              <a:solidFill>
                <a:schemeClr val="tx2"/>
              </a:solidFill>
            </a:endParaRP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84"/>
            <a:ext cx="8229600" cy="4525963"/>
          </a:xfrm>
        </p:spPr>
        <p:txBody>
          <a:bodyPr>
            <a:noAutofit/>
          </a:bodyPr>
          <a:lstStyle/>
          <a:p>
            <a:r>
              <a:rPr lang="en-US" sz="3200" dirty="0" smtClean="0"/>
              <a:t>En </a:t>
            </a:r>
            <a:r>
              <a:rPr lang="en-US" sz="3200" dirty="0" err="1" smtClean="0"/>
              <a:t>ésta</a:t>
            </a:r>
            <a:r>
              <a:rPr lang="en-US" sz="3200" dirty="0" smtClean="0"/>
              <a:t> </a:t>
            </a:r>
            <a:r>
              <a:rPr lang="en-US" sz="3200" dirty="0" err="1" smtClean="0"/>
              <a:t>cláusula</a:t>
            </a:r>
            <a:r>
              <a:rPr lang="en-US" sz="3200" dirty="0" smtClean="0"/>
              <a:t> el </a:t>
            </a:r>
            <a:r>
              <a:rPr lang="en-US" sz="3200" dirty="0" err="1" smtClean="0"/>
              <a:t>Fideicomitente</a:t>
            </a:r>
            <a:r>
              <a:rPr lang="en-US" sz="3200" dirty="0" smtClean="0"/>
              <a:t> </a:t>
            </a:r>
            <a:r>
              <a:rPr lang="en-US" sz="3200" dirty="0" err="1" smtClean="0"/>
              <a:t>declara</a:t>
            </a:r>
            <a:r>
              <a:rPr lang="en-US" sz="3200" dirty="0" smtClean="0"/>
              <a:t>:</a:t>
            </a:r>
          </a:p>
          <a:p>
            <a:pPr lvl="1"/>
            <a:r>
              <a:rPr lang="en-US" sz="2800" dirty="0" err="1" smtClean="0"/>
              <a:t>Que</a:t>
            </a:r>
            <a:r>
              <a:rPr lang="en-US" sz="2800" dirty="0" smtClean="0"/>
              <a:t> </a:t>
            </a:r>
            <a:r>
              <a:rPr lang="en-US" sz="2800" dirty="0" err="1" smtClean="0"/>
              <a:t>transmite</a:t>
            </a:r>
            <a:r>
              <a:rPr lang="en-US" sz="2800" dirty="0" smtClean="0"/>
              <a:t> la </a:t>
            </a:r>
            <a:r>
              <a:rPr lang="en-US" sz="2800" dirty="0" err="1" smtClean="0"/>
              <a:t>propiedad</a:t>
            </a:r>
            <a:r>
              <a:rPr lang="en-US" sz="2800" dirty="0" smtClean="0"/>
              <a:t> de los </a:t>
            </a:r>
            <a:r>
              <a:rPr lang="en-US" sz="2800" dirty="0" err="1" smtClean="0"/>
              <a:t>bienes</a:t>
            </a:r>
            <a:r>
              <a:rPr lang="en-US" sz="2800" dirty="0" smtClean="0"/>
              <a:t> en favor del </a:t>
            </a:r>
            <a:r>
              <a:rPr lang="en-US" sz="2800" dirty="0" err="1" smtClean="0"/>
              <a:t>Fiduciario</a:t>
            </a:r>
            <a:r>
              <a:rPr lang="en-US" sz="2800" dirty="0" smtClean="0"/>
              <a:t>, </a:t>
            </a:r>
            <a:r>
              <a:rPr lang="en-US" sz="2800" dirty="0" err="1" smtClean="0"/>
              <a:t>para</a:t>
            </a:r>
            <a:r>
              <a:rPr lang="en-US" sz="2800" dirty="0" smtClean="0"/>
              <a:t> el </a:t>
            </a:r>
            <a:r>
              <a:rPr lang="en-US" sz="2800" dirty="0" err="1" smtClean="0"/>
              <a:t>fín</a:t>
            </a:r>
            <a:r>
              <a:rPr lang="en-US" sz="2800" dirty="0" smtClean="0"/>
              <a:t> </a:t>
            </a:r>
            <a:r>
              <a:rPr lang="en-US" sz="2800" dirty="0" err="1" smtClean="0"/>
              <a:t>lícito</a:t>
            </a:r>
            <a:r>
              <a:rPr lang="en-US" sz="2800" dirty="0" smtClean="0"/>
              <a:t> y </a:t>
            </a:r>
            <a:r>
              <a:rPr lang="en-US" sz="2800" dirty="0" err="1" smtClean="0"/>
              <a:t>determinado</a:t>
            </a:r>
            <a:r>
              <a:rPr lang="en-US" sz="2800" dirty="0" smtClean="0"/>
              <a:t> </a:t>
            </a:r>
            <a:r>
              <a:rPr lang="en-US" sz="2800" dirty="0" err="1" smtClean="0"/>
              <a:t>que</a:t>
            </a:r>
            <a:r>
              <a:rPr lang="en-US" sz="2800" dirty="0" smtClean="0"/>
              <a:t> se </a:t>
            </a:r>
            <a:r>
              <a:rPr lang="en-US" sz="2800" dirty="0" err="1" smtClean="0"/>
              <a:t>expresa</a:t>
            </a:r>
            <a:r>
              <a:rPr lang="en-US" sz="2800" dirty="0" smtClean="0"/>
              <a:t> en el </a:t>
            </a:r>
            <a:r>
              <a:rPr lang="en-US" sz="2800" dirty="0" err="1" smtClean="0"/>
              <a:t>Fideicomiso</a:t>
            </a:r>
            <a:r>
              <a:rPr lang="en-US" sz="2800" dirty="0" smtClean="0"/>
              <a:t> </a:t>
            </a:r>
            <a:r>
              <a:rPr lang="en-US" sz="2800" dirty="0" err="1" smtClean="0"/>
              <a:t>mismo</a:t>
            </a:r>
            <a:r>
              <a:rPr lang="en-US" sz="2800" dirty="0" smtClean="0"/>
              <a:t>. </a:t>
            </a:r>
          </a:p>
          <a:p>
            <a:pPr lvl="1" algn="just"/>
            <a:r>
              <a:rPr lang="en-US" sz="2800" dirty="0" err="1" smtClean="0"/>
              <a:t>Señala</a:t>
            </a:r>
            <a:r>
              <a:rPr lang="en-US" sz="2800" dirty="0" smtClean="0"/>
              <a:t> </a:t>
            </a:r>
            <a:r>
              <a:rPr lang="en-US" sz="2800" dirty="0" err="1" smtClean="0"/>
              <a:t>que</a:t>
            </a:r>
            <a:r>
              <a:rPr lang="en-US" sz="2800" dirty="0" smtClean="0"/>
              <a:t> </a:t>
            </a:r>
            <a:r>
              <a:rPr lang="en-US" sz="2800" dirty="0" err="1" smtClean="0"/>
              <a:t>esa</a:t>
            </a:r>
            <a:r>
              <a:rPr lang="en-US" sz="2800" dirty="0" smtClean="0"/>
              <a:t> </a:t>
            </a:r>
            <a:r>
              <a:rPr lang="en-US" sz="2800" dirty="0" err="1" smtClean="0"/>
              <a:t>transmisión</a:t>
            </a:r>
            <a:r>
              <a:rPr lang="en-US" sz="2800" dirty="0" smtClean="0"/>
              <a:t> </a:t>
            </a:r>
            <a:r>
              <a:rPr lang="en-US" sz="2800" dirty="0" err="1" smtClean="0"/>
              <a:t>afecta</a:t>
            </a:r>
            <a:r>
              <a:rPr lang="en-US" sz="2800" dirty="0" smtClean="0"/>
              <a:t> los </a:t>
            </a:r>
            <a:r>
              <a:rPr lang="en-US" sz="2800" dirty="0" err="1" smtClean="0"/>
              <a:t>bienes</a:t>
            </a:r>
            <a:r>
              <a:rPr lang="en-US" sz="2800" dirty="0" smtClean="0"/>
              <a:t> </a:t>
            </a:r>
            <a:r>
              <a:rPr lang="en-US" sz="2800" dirty="0" err="1" smtClean="0"/>
              <a:t>enunciados</a:t>
            </a:r>
            <a:r>
              <a:rPr lang="en-US" sz="2800" dirty="0" smtClean="0"/>
              <a:t> en los </a:t>
            </a:r>
            <a:r>
              <a:rPr lang="en-US" sz="2800" dirty="0" err="1" smtClean="0"/>
              <a:t>antecedentes</a:t>
            </a:r>
            <a:r>
              <a:rPr lang="en-US" sz="2800" dirty="0" smtClean="0"/>
              <a:t>.</a:t>
            </a:r>
          </a:p>
          <a:p>
            <a:pPr lvl="1" algn="just"/>
            <a:r>
              <a:rPr lang="en-US" sz="2800" dirty="0" err="1" smtClean="0"/>
              <a:t>Que</a:t>
            </a:r>
            <a:r>
              <a:rPr lang="en-US" sz="2800" dirty="0" smtClean="0"/>
              <a:t> la </a:t>
            </a:r>
            <a:r>
              <a:rPr lang="en-US" sz="2800" dirty="0" err="1" smtClean="0"/>
              <a:t>propiedad</a:t>
            </a:r>
            <a:r>
              <a:rPr lang="en-US" sz="2800" dirty="0" smtClean="0"/>
              <a:t> </a:t>
            </a:r>
            <a:r>
              <a:rPr lang="en-US" sz="2800" dirty="0" err="1" smtClean="0"/>
              <a:t>que</a:t>
            </a:r>
            <a:r>
              <a:rPr lang="en-US" sz="2800" dirty="0" smtClean="0"/>
              <a:t> </a:t>
            </a:r>
            <a:r>
              <a:rPr lang="en-US" sz="2800" dirty="0" err="1" smtClean="0"/>
              <a:t>asume</a:t>
            </a:r>
            <a:r>
              <a:rPr lang="en-US" sz="2800" dirty="0" smtClean="0"/>
              <a:t> el </a:t>
            </a:r>
            <a:r>
              <a:rPr lang="en-US" sz="2800" dirty="0" err="1" smtClean="0"/>
              <a:t>Fiduciario</a:t>
            </a:r>
            <a:r>
              <a:rPr lang="en-US" sz="2800" dirty="0" smtClean="0"/>
              <a:t> </a:t>
            </a:r>
            <a:r>
              <a:rPr lang="en-US" sz="2800" dirty="0" err="1" smtClean="0"/>
              <a:t>es</a:t>
            </a:r>
            <a:r>
              <a:rPr lang="en-US" sz="2800" dirty="0" smtClean="0"/>
              <a:t> </a:t>
            </a:r>
            <a:r>
              <a:rPr lang="en-US" sz="2800" dirty="0" err="1" smtClean="0"/>
              <a:t>para</a:t>
            </a:r>
            <a:r>
              <a:rPr lang="en-US" sz="2800" dirty="0" smtClean="0"/>
              <a:t> los </a:t>
            </a:r>
            <a:r>
              <a:rPr lang="en-US" sz="2800" dirty="0" err="1" smtClean="0"/>
              <a:t>indicados</a:t>
            </a:r>
            <a:r>
              <a:rPr lang="en-US" sz="2800" dirty="0" smtClean="0"/>
              <a:t> fines.</a:t>
            </a:r>
            <a:endParaRPr lang="en-US" sz="2800" dirty="0"/>
          </a:p>
        </p:txBody>
      </p:sp>
      <p:sp>
        <p:nvSpPr>
          <p:cNvPr id="2" name="Title 1"/>
          <p:cNvSpPr>
            <a:spLocks noGrp="1"/>
          </p:cNvSpPr>
          <p:nvPr>
            <p:ph type="title"/>
          </p:nvPr>
        </p:nvSpPr>
        <p:spPr>
          <a:xfrm>
            <a:off x="457200" y="71414"/>
            <a:ext cx="8229600" cy="1000132"/>
          </a:xfrm>
        </p:spPr>
        <p:txBody>
          <a:bodyPr>
            <a:noAutofit/>
          </a:bodyPr>
          <a:lstStyle/>
          <a:p>
            <a:pPr algn="l"/>
            <a:r>
              <a:rPr lang="en-US" sz="3200" dirty="0" smtClean="0"/>
              <a:t>TERCERO: </a:t>
            </a:r>
            <a:r>
              <a:rPr lang="en-US" sz="3200" dirty="0" err="1" smtClean="0"/>
              <a:t>Constitución</a:t>
            </a:r>
            <a:r>
              <a:rPr lang="en-US" sz="3200" dirty="0" smtClean="0"/>
              <a:t> del </a:t>
            </a:r>
            <a:r>
              <a:rPr lang="en-US" sz="3200" dirty="0" err="1" smtClean="0"/>
              <a:t>Fideicomiso</a:t>
            </a:r>
            <a:endParaRPr lang="en-US" sz="3200" dirty="0"/>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0491"/>
            <a:ext cx="8229600" cy="4525963"/>
          </a:xfrm>
        </p:spPr>
        <p:txBody>
          <a:bodyPr>
            <a:normAutofit/>
          </a:bodyPr>
          <a:lstStyle/>
          <a:p>
            <a:pPr algn="just"/>
            <a:r>
              <a:rPr lang="en-US" dirty="0" err="1" smtClean="0"/>
              <a:t>Ésta</a:t>
            </a:r>
            <a:r>
              <a:rPr lang="en-US" dirty="0" smtClean="0"/>
              <a:t> </a:t>
            </a:r>
            <a:r>
              <a:rPr lang="en-US" dirty="0" err="1" smtClean="0"/>
              <a:t>cláusula</a:t>
            </a:r>
            <a:r>
              <a:rPr lang="en-US" dirty="0" smtClean="0"/>
              <a:t> describe en el mayor </a:t>
            </a:r>
            <a:r>
              <a:rPr lang="en-US" dirty="0" err="1" smtClean="0"/>
              <a:t>detalle</a:t>
            </a:r>
            <a:r>
              <a:rPr lang="en-US" dirty="0" smtClean="0"/>
              <a:t> </a:t>
            </a:r>
            <a:r>
              <a:rPr lang="en-US" dirty="0" err="1" smtClean="0"/>
              <a:t>posible</a:t>
            </a:r>
            <a:r>
              <a:rPr lang="en-US" dirty="0" smtClean="0"/>
              <a:t> la </a:t>
            </a:r>
            <a:r>
              <a:rPr lang="en-US" dirty="0" err="1" smtClean="0"/>
              <a:t>finalidad</a:t>
            </a:r>
            <a:r>
              <a:rPr lang="en-US" dirty="0" smtClean="0"/>
              <a:t> o </a:t>
            </a:r>
            <a:r>
              <a:rPr lang="en-US" dirty="0" err="1" smtClean="0"/>
              <a:t>finalidades</a:t>
            </a:r>
            <a:r>
              <a:rPr lang="en-US" dirty="0" smtClean="0"/>
              <a:t> del </a:t>
            </a:r>
            <a:r>
              <a:rPr lang="en-US" dirty="0" err="1" smtClean="0"/>
              <a:t>Fideicomiso</a:t>
            </a:r>
            <a:r>
              <a:rPr lang="en-US" dirty="0" smtClean="0"/>
              <a:t> (</a:t>
            </a:r>
            <a:r>
              <a:rPr lang="en-US" dirty="0" err="1" smtClean="0"/>
              <a:t>pueden</a:t>
            </a:r>
            <a:r>
              <a:rPr lang="en-US" dirty="0" smtClean="0"/>
              <a:t> ser </a:t>
            </a:r>
            <a:r>
              <a:rPr lang="en-US" dirty="0" err="1" smtClean="0"/>
              <a:t>varias</a:t>
            </a:r>
            <a:r>
              <a:rPr lang="en-US" dirty="0" smtClean="0"/>
              <a:t>, </a:t>
            </a:r>
            <a:r>
              <a:rPr lang="en-US" dirty="0" err="1" smtClean="0"/>
              <a:t>simultáneas</a:t>
            </a:r>
            <a:r>
              <a:rPr lang="en-US" dirty="0" smtClean="0"/>
              <a:t>, </a:t>
            </a:r>
            <a:r>
              <a:rPr lang="en-US" dirty="0" err="1" smtClean="0"/>
              <a:t>sucesivas</a:t>
            </a:r>
            <a:r>
              <a:rPr lang="en-US" dirty="0" smtClean="0"/>
              <a:t>, </a:t>
            </a:r>
            <a:r>
              <a:rPr lang="en-US" dirty="0" err="1" smtClean="0"/>
              <a:t>alternativas</a:t>
            </a:r>
            <a:r>
              <a:rPr lang="en-US" dirty="0" smtClean="0"/>
              <a:t>, etc.). </a:t>
            </a:r>
            <a:r>
              <a:rPr lang="en-US" dirty="0" err="1" smtClean="0"/>
              <a:t>Ejemplos</a:t>
            </a:r>
            <a:r>
              <a:rPr lang="en-US" dirty="0" smtClean="0"/>
              <a:t>:</a:t>
            </a:r>
          </a:p>
          <a:p>
            <a:pPr algn="just">
              <a:buNone/>
            </a:pPr>
            <a:endParaRPr lang="en-US" sz="1400" dirty="0" smtClean="0"/>
          </a:p>
          <a:p>
            <a:pPr lvl="1" algn="just"/>
            <a:r>
              <a:rPr lang="en-US" dirty="0" err="1" smtClean="0"/>
              <a:t>Finalidad</a:t>
            </a:r>
            <a:r>
              <a:rPr lang="en-US" dirty="0" smtClean="0"/>
              <a:t> de </a:t>
            </a:r>
            <a:r>
              <a:rPr lang="en-US" dirty="0" err="1" smtClean="0"/>
              <a:t>Administrar</a:t>
            </a:r>
            <a:r>
              <a:rPr lang="en-US" dirty="0" smtClean="0"/>
              <a:t> los </a:t>
            </a:r>
            <a:r>
              <a:rPr lang="en-US" dirty="0" err="1" smtClean="0"/>
              <a:t>bienes</a:t>
            </a:r>
            <a:r>
              <a:rPr lang="en-US" dirty="0" smtClean="0"/>
              <a:t> (</a:t>
            </a:r>
            <a:r>
              <a:rPr lang="en-US" dirty="0" err="1" smtClean="0"/>
              <a:t>indicando</a:t>
            </a:r>
            <a:r>
              <a:rPr lang="en-US" dirty="0" smtClean="0"/>
              <a:t> con </a:t>
            </a:r>
            <a:r>
              <a:rPr lang="en-US" dirty="0" err="1" smtClean="0"/>
              <a:t>qué</a:t>
            </a:r>
            <a:r>
              <a:rPr lang="en-US" dirty="0" smtClean="0"/>
              <a:t> </a:t>
            </a:r>
            <a:r>
              <a:rPr lang="en-US" dirty="0" err="1" smtClean="0"/>
              <a:t>objeto</a:t>
            </a:r>
            <a:r>
              <a:rPr lang="en-US" dirty="0" smtClean="0"/>
              <a:t>)</a:t>
            </a:r>
          </a:p>
          <a:p>
            <a:pPr lvl="1" algn="just"/>
            <a:r>
              <a:rPr lang="en-US" dirty="0" err="1" smtClean="0"/>
              <a:t>Finalidad</a:t>
            </a:r>
            <a:r>
              <a:rPr lang="en-US" dirty="0" smtClean="0"/>
              <a:t> de </a:t>
            </a:r>
            <a:r>
              <a:rPr lang="en-US" dirty="0" err="1" smtClean="0"/>
              <a:t>conservarlos</a:t>
            </a:r>
            <a:r>
              <a:rPr lang="en-US" dirty="0" smtClean="0"/>
              <a:t> en </a:t>
            </a:r>
            <a:r>
              <a:rPr lang="en-US" dirty="0" err="1" smtClean="0"/>
              <a:t>garantía</a:t>
            </a:r>
            <a:r>
              <a:rPr lang="en-US" dirty="0" smtClean="0"/>
              <a:t> de </a:t>
            </a:r>
            <a:r>
              <a:rPr lang="en-US" dirty="0" err="1" smtClean="0"/>
              <a:t>obligaciones</a:t>
            </a:r>
            <a:r>
              <a:rPr lang="en-US" dirty="0" smtClean="0"/>
              <a:t> ante </a:t>
            </a:r>
            <a:r>
              <a:rPr lang="en-US" dirty="0" err="1" smtClean="0"/>
              <a:t>terceros</a:t>
            </a:r>
            <a:r>
              <a:rPr lang="en-US" dirty="0" smtClean="0"/>
              <a:t>.</a:t>
            </a:r>
          </a:p>
          <a:p>
            <a:pPr lvl="1" algn="just"/>
            <a:r>
              <a:rPr lang="en-US" dirty="0" err="1" smtClean="0"/>
              <a:t>Finalidad</a:t>
            </a:r>
            <a:r>
              <a:rPr lang="en-US" dirty="0" smtClean="0"/>
              <a:t> de </a:t>
            </a:r>
            <a:r>
              <a:rPr lang="en-US" dirty="0" err="1" smtClean="0"/>
              <a:t>llevar</a:t>
            </a:r>
            <a:r>
              <a:rPr lang="en-US" dirty="0" smtClean="0"/>
              <a:t> </a:t>
            </a:r>
            <a:r>
              <a:rPr lang="en-US" dirty="0" err="1" smtClean="0"/>
              <a:t>adelante</a:t>
            </a:r>
            <a:r>
              <a:rPr lang="en-US" dirty="0" smtClean="0"/>
              <a:t> un </a:t>
            </a:r>
            <a:r>
              <a:rPr lang="en-US" dirty="0" err="1" smtClean="0"/>
              <a:t>proyecto</a:t>
            </a:r>
            <a:r>
              <a:rPr lang="en-US" dirty="0" smtClean="0"/>
              <a:t>.</a:t>
            </a:r>
          </a:p>
          <a:p>
            <a:pPr lvl="1" algn="just"/>
            <a:r>
              <a:rPr lang="en-US" dirty="0" smtClean="0"/>
              <a:t>Toda </a:t>
            </a:r>
            <a:r>
              <a:rPr lang="en-US" dirty="0" err="1" smtClean="0"/>
              <a:t>otra</a:t>
            </a:r>
            <a:r>
              <a:rPr lang="en-US" dirty="0" smtClean="0"/>
              <a:t> </a:t>
            </a:r>
            <a:r>
              <a:rPr lang="en-US" dirty="0" err="1" smtClean="0"/>
              <a:t>finalidad</a:t>
            </a:r>
            <a:r>
              <a:rPr lang="en-US" dirty="0" smtClean="0"/>
              <a:t> </a:t>
            </a:r>
            <a:r>
              <a:rPr lang="en-US" b="1" dirty="0" smtClean="0"/>
              <a:t>LÍCITA Y DETERMINADA!</a:t>
            </a:r>
            <a:endParaRPr lang="en-US" dirty="0"/>
          </a:p>
        </p:txBody>
      </p:sp>
      <p:sp>
        <p:nvSpPr>
          <p:cNvPr id="2" name="Title 1"/>
          <p:cNvSpPr>
            <a:spLocks noGrp="1"/>
          </p:cNvSpPr>
          <p:nvPr>
            <p:ph type="title"/>
          </p:nvPr>
        </p:nvSpPr>
        <p:spPr>
          <a:xfrm>
            <a:off x="457200" y="203200"/>
            <a:ext cx="8229600" cy="868346"/>
          </a:xfrm>
        </p:spPr>
        <p:txBody>
          <a:bodyPr>
            <a:normAutofit/>
          </a:bodyPr>
          <a:lstStyle/>
          <a:p>
            <a:pPr algn="l"/>
            <a:r>
              <a:rPr lang="en-US" sz="3200" dirty="0" smtClean="0"/>
              <a:t>CUARTO: </a:t>
            </a:r>
            <a:r>
              <a:rPr lang="en-US" sz="3200" dirty="0" err="1" smtClean="0"/>
              <a:t>Finalidad</a:t>
            </a:r>
            <a:r>
              <a:rPr lang="en-US" sz="3200" dirty="0" smtClean="0"/>
              <a:t> del </a:t>
            </a:r>
            <a:r>
              <a:rPr lang="en-US" sz="3200" dirty="0" err="1" smtClean="0"/>
              <a:t>Fideicomiso</a:t>
            </a:r>
            <a:endParaRPr lang="en-US" sz="3200" dirty="0"/>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071546"/>
            <a:ext cx="8401080" cy="5072098"/>
          </a:xfrm>
        </p:spPr>
        <p:txBody>
          <a:bodyPr>
            <a:normAutofit fontScale="92500" lnSpcReduction="20000"/>
          </a:bodyPr>
          <a:lstStyle/>
          <a:p>
            <a:pPr algn="just"/>
            <a:r>
              <a:rPr lang="en-US" sz="2900" dirty="0" smtClean="0"/>
              <a:t>En </a:t>
            </a:r>
            <a:r>
              <a:rPr lang="en-US" sz="2900" dirty="0" err="1" smtClean="0"/>
              <a:t>éste</a:t>
            </a:r>
            <a:r>
              <a:rPr lang="en-US" sz="2900" dirty="0" smtClean="0"/>
              <a:t> </a:t>
            </a:r>
            <a:r>
              <a:rPr lang="en-US" sz="2900" dirty="0" err="1" smtClean="0"/>
              <a:t>inciso</a:t>
            </a:r>
            <a:r>
              <a:rPr lang="en-US" sz="2900" dirty="0" smtClean="0"/>
              <a:t> se </a:t>
            </a:r>
            <a:r>
              <a:rPr lang="en-US" sz="2900" dirty="0" err="1" smtClean="0"/>
              <a:t>procura</a:t>
            </a:r>
            <a:r>
              <a:rPr lang="en-US" sz="2900" dirty="0" smtClean="0"/>
              <a:t> </a:t>
            </a:r>
            <a:r>
              <a:rPr lang="en-US" sz="2900" dirty="0" err="1" smtClean="0"/>
              <a:t>determinar</a:t>
            </a:r>
            <a:r>
              <a:rPr lang="en-US" sz="2900" dirty="0" smtClean="0"/>
              <a:t> los “roles” de </a:t>
            </a:r>
            <a:r>
              <a:rPr lang="en-US" sz="2900" dirty="0" err="1" smtClean="0"/>
              <a:t>cada</a:t>
            </a:r>
            <a:r>
              <a:rPr lang="en-US" sz="2900" dirty="0" smtClean="0"/>
              <a:t> parte </a:t>
            </a:r>
            <a:r>
              <a:rPr lang="en-US" sz="2900" dirty="0" err="1" smtClean="0"/>
              <a:t>contratante</a:t>
            </a:r>
            <a:r>
              <a:rPr lang="en-US" sz="2900" dirty="0" smtClean="0"/>
              <a:t>:</a:t>
            </a:r>
          </a:p>
          <a:p>
            <a:pPr algn="just">
              <a:buNone/>
            </a:pPr>
            <a:endParaRPr lang="en-US" sz="1300" dirty="0" smtClean="0"/>
          </a:p>
          <a:p>
            <a:pPr lvl="1" algn="just"/>
            <a:r>
              <a:rPr lang="en-US" sz="2600" dirty="0" smtClean="0"/>
              <a:t>Persona del </a:t>
            </a:r>
            <a:r>
              <a:rPr lang="en-US" sz="2600" dirty="0" err="1" smtClean="0"/>
              <a:t>Fideicomitente</a:t>
            </a:r>
            <a:r>
              <a:rPr lang="en-US" sz="2600" dirty="0" smtClean="0"/>
              <a:t>.</a:t>
            </a:r>
          </a:p>
          <a:p>
            <a:pPr lvl="1" algn="just"/>
            <a:r>
              <a:rPr lang="en-US" sz="2600" dirty="0" err="1" smtClean="0"/>
              <a:t>Fiduciario</a:t>
            </a:r>
            <a:r>
              <a:rPr lang="en-US" sz="2600" dirty="0" smtClean="0"/>
              <a:t>.</a:t>
            </a:r>
          </a:p>
          <a:p>
            <a:pPr lvl="1" algn="just"/>
            <a:r>
              <a:rPr lang="en-US" sz="2600" dirty="0" err="1" smtClean="0"/>
              <a:t>Definición</a:t>
            </a:r>
            <a:r>
              <a:rPr lang="en-US" sz="2600" dirty="0" smtClean="0"/>
              <a:t> del </a:t>
            </a:r>
            <a:r>
              <a:rPr lang="en-US" sz="2600" dirty="0" err="1" smtClean="0"/>
              <a:t>Fideicomisario</a:t>
            </a:r>
            <a:r>
              <a:rPr lang="en-US" sz="2600" dirty="0" smtClean="0"/>
              <a:t>.</a:t>
            </a:r>
          </a:p>
          <a:p>
            <a:pPr lvl="2" algn="just"/>
            <a:r>
              <a:rPr lang="en-US" sz="2200" dirty="0" smtClean="0"/>
              <a:t>Como </a:t>
            </a:r>
            <a:r>
              <a:rPr lang="en-US" sz="2200" dirty="0" err="1" smtClean="0"/>
              <a:t>beneficiario</a:t>
            </a:r>
            <a:r>
              <a:rPr lang="en-US" sz="2200" dirty="0" smtClean="0"/>
              <a:t>, </a:t>
            </a:r>
            <a:r>
              <a:rPr lang="en-US" sz="2200" dirty="0" err="1" smtClean="0"/>
              <a:t>pueden</a:t>
            </a:r>
            <a:r>
              <a:rPr lang="en-US" sz="2200" dirty="0" smtClean="0"/>
              <a:t> ser </a:t>
            </a:r>
            <a:r>
              <a:rPr lang="en-US" sz="2200" dirty="0" err="1" smtClean="0"/>
              <a:t>varios</a:t>
            </a:r>
            <a:r>
              <a:rPr lang="en-US" sz="2200" dirty="0" smtClean="0"/>
              <a:t>.</a:t>
            </a:r>
          </a:p>
          <a:p>
            <a:pPr lvl="2" algn="just"/>
            <a:r>
              <a:rPr lang="en-US" sz="2200" dirty="0" err="1" smtClean="0"/>
              <a:t>Pueden</a:t>
            </a:r>
            <a:r>
              <a:rPr lang="en-US" sz="2200" dirty="0" smtClean="0"/>
              <a:t> </a:t>
            </a:r>
            <a:r>
              <a:rPr lang="en-US" sz="2200" dirty="0" err="1" smtClean="0"/>
              <a:t>recibir</a:t>
            </a:r>
            <a:r>
              <a:rPr lang="en-US" sz="2200" dirty="0" smtClean="0"/>
              <a:t> </a:t>
            </a:r>
            <a:r>
              <a:rPr lang="en-US" sz="2200" dirty="0" err="1" smtClean="0"/>
              <a:t>simultáneamente</a:t>
            </a:r>
            <a:r>
              <a:rPr lang="en-US" sz="2200" dirty="0" smtClean="0"/>
              <a:t> los </a:t>
            </a:r>
            <a:r>
              <a:rPr lang="en-US" sz="2200" dirty="0" err="1" smtClean="0"/>
              <a:t>beneficios</a:t>
            </a:r>
            <a:r>
              <a:rPr lang="en-US" sz="2200" dirty="0" smtClean="0"/>
              <a:t>.</a:t>
            </a:r>
          </a:p>
          <a:p>
            <a:pPr lvl="2" algn="just"/>
            <a:r>
              <a:rPr lang="en-US" sz="2200" dirty="0" err="1" smtClean="0"/>
              <a:t>Pueden</a:t>
            </a:r>
            <a:r>
              <a:rPr lang="en-US" sz="2200" dirty="0" smtClean="0"/>
              <a:t> </a:t>
            </a:r>
            <a:r>
              <a:rPr lang="en-US" sz="2200" dirty="0" err="1" smtClean="0"/>
              <a:t>recibirlo</a:t>
            </a:r>
            <a:r>
              <a:rPr lang="en-US" sz="2200" dirty="0" smtClean="0"/>
              <a:t> a </a:t>
            </a:r>
            <a:r>
              <a:rPr lang="en-US" sz="2200" dirty="0" err="1" smtClean="0"/>
              <a:t>partes</a:t>
            </a:r>
            <a:r>
              <a:rPr lang="en-US" sz="2200" dirty="0" smtClean="0"/>
              <a:t> </a:t>
            </a:r>
            <a:r>
              <a:rPr lang="en-US" sz="2200" dirty="0" err="1" smtClean="0"/>
              <a:t>iguales</a:t>
            </a:r>
            <a:r>
              <a:rPr lang="en-US" sz="2200" dirty="0" smtClean="0"/>
              <a:t> o en </a:t>
            </a:r>
            <a:r>
              <a:rPr lang="en-US" sz="2200" dirty="0" err="1" smtClean="0"/>
              <a:t>proporciones</a:t>
            </a:r>
            <a:r>
              <a:rPr lang="en-US" sz="2200" dirty="0" smtClean="0"/>
              <a:t> </a:t>
            </a:r>
            <a:r>
              <a:rPr lang="en-US" sz="2200" dirty="0" err="1" smtClean="0"/>
              <a:t>distintas</a:t>
            </a:r>
            <a:r>
              <a:rPr lang="en-US" sz="2200" dirty="0" smtClean="0"/>
              <a:t>.</a:t>
            </a:r>
          </a:p>
          <a:p>
            <a:pPr lvl="2" algn="just"/>
            <a:r>
              <a:rPr lang="en-US" sz="2200" dirty="0" err="1" smtClean="0"/>
              <a:t>Pueden</a:t>
            </a:r>
            <a:r>
              <a:rPr lang="en-US" sz="2200" dirty="0" smtClean="0"/>
              <a:t> </a:t>
            </a:r>
            <a:r>
              <a:rPr lang="en-US" sz="2200" dirty="0" err="1" smtClean="0"/>
              <a:t>recibirlos</a:t>
            </a:r>
            <a:r>
              <a:rPr lang="en-US" sz="2200" dirty="0" smtClean="0"/>
              <a:t> </a:t>
            </a:r>
            <a:r>
              <a:rPr lang="en-US" sz="2200" dirty="0" err="1" smtClean="0"/>
              <a:t>alternativamente</a:t>
            </a:r>
            <a:r>
              <a:rPr lang="en-US" sz="2200" dirty="0" smtClean="0"/>
              <a:t> </a:t>
            </a:r>
            <a:r>
              <a:rPr lang="en-US" sz="2200" dirty="0" err="1" smtClean="0"/>
              <a:t>uno</a:t>
            </a:r>
            <a:r>
              <a:rPr lang="en-US" sz="2200" dirty="0" smtClean="0"/>
              <a:t> o el </a:t>
            </a:r>
            <a:r>
              <a:rPr lang="en-US" sz="2200" dirty="0" err="1" smtClean="0"/>
              <a:t>otro</a:t>
            </a:r>
            <a:r>
              <a:rPr lang="en-US" sz="2200" dirty="0" smtClean="0"/>
              <a:t> </a:t>
            </a:r>
            <a:r>
              <a:rPr lang="en-US" sz="2200" dirty="0" err="1" smtClean="0"/>
              <a:t>según</a:t>
            </a:r>
            <a:r>
              <a:rPr lang="en-US" sz="2200" dirty="0" smtClean="0"/>
              <a:t> los </a:t>
            </a:r>
            <a:r>
              <a:rPr lang="en-US" sz="2200" dirty="0" err="1" smtClean="0"/>
              <a:t>casos</a:t>
            </a:r>
            <a:r>
              <a:rPr lang="en-US" sz="2200" dirty="0" smtClean="0"/>
              <a:t>.  </a:t>
            </a:r>
            <a:r>
              <a:rPr lang="en-US" sz="2200" dirty="0" err="1" smtClean="0"/>
              <a:t>Ejemplo</a:t>
            </a:r>
            <a:r>
              <a:rPr lang="en-US" sz="2200" dirty="0" smtClean="0"/>
              <a:t>:</a:t>
            </a:r>
          </a:p>
          <a:p>
            <a:pPr lvl="2" algn="just">
              <a:buNone/>
            </a:pPr>
            <a:endParaRPr lang="en-US" sz="1100" dirty="0" smtClean="0"/>
          </a:p>
          <a:p>
            <a:pPr marL="900113" lvl="3" indent="14288" algn="just">
              <a:buNone/>
            </a:pPr>
            <a:r>
              <a:rPr lang="en-US" sz="2200" dirty="0" err="1" smtClean="0"/>
              <a:t>Fideicomiso</a:t>
            </a:r>
            <a:r>
              <a:rPr lang="en-US" sz="2200" dirty="0" smtClean="0"/>
              <a:t> de </a:t>
            </a:r>
            <a:r>
              <a:rPr lang="en-US" sz="2200" dirty="0" err="1" smtClean="0"/>
              <a:t>Garantía</a:t>
            </a:r>
            <a:r>
              <a:rPr lang="en-US" sz="2200" dirty="0" smtClean="0"/>
              <a:t>: Si se </a:t>
            </a:r>
            <a:r>
              <a:rPr lang="en-US" sz="2200" dirty="0" err="1" smtClean="0"/>
              <a:t>cumple</a:t>
            </a:r>
            <a:r>
              <a:rPr lang="en-US" sz="2200" dirty="0" smtClean="0"/>
              <a:t> la </a:t>
            </a:r>
            <a:r>
              <a:rPr lang="en-US" sz="2200" dirty="0" err="1" smtClean="0"/>
              <a:t>obligación</a:t>
            </a:r>
            <a:r>
              <a:rPr lang="en-US" sz="2200" dirty="0" smtClean="0"/>
              <a:t> </a:t>
            </a:r>
            <a:r>
              <a:rPr lang="en-US" sz="2200" dirty="0" err="1" smtClean="0"/>
              <a:t>bienes</a:t>
            </a:r>
            <a:r>
              <a:rPr lang="en-US" sz="2200" dirty="0" smtClean="0"/>
              <a:t> </a:t>
            </a:r>
            <a:r>
              <a:rPr lang="en-US" sz="2200" dirty="0" err="1" smtClean="0"/>
              <a:t>retornan</a:t>
            </a:r>
            <a:r>
              <a:rPr lang="en-US" sz="2200" dirty="0" smtClean="0"/>
              <a:t> al </a:t>
            </a:r>
            <a:r>
              <a:rPr lang="en-US" sz="2200" dirty="0" err="1" smtClean="0"/>
              <a:t>Fideicomitente</a:t>
            </a:r>
            <a:r>
              <a:rPr lang="en-US" sz="2200" dirty="0" smtClean="0"/>
              <a:t> u </a:t>
            </a:r>
            <a:r>
              <a:rPr lang="en-US" sz="2200" dirty="0" err="1" smtClean="0"/>
              <a:t>otro</a:t>
            </a:r>
            <a:r>
              <a:rPr lang="en-US" sz="2200" dirty="0" smtClean="0"/>
              <a:t> </a:t>
            </a:r>
            <a:r>
              <a:rPr lang="en-US" sz="2200" dirty="0" err="1" smtClean="0"/>
              <a:t>Fideicomisario</a:t>
            </a:r>
            <a:r>
              <a:rPr lang="en-US" sz="2200" dirty="0" smtClean="0"/>
              <a:t> </a:t>
            </a:r>
            <a:r>
              <a:rPr lang="en-US" sz="2200" dirty="0" err="1" smtClean="0"/>
              <a:t>que</a:t>
            </a:r>
            <a:r>
              <a:rPr lang="en-US" sz="2200" dirty="0" smtClean="0"/>
              <a:t> </a:t>
            </a:r>
            <a:r>
              <a:rPr lang="en-US" sz="2200" dirty="0" err="1" smtClean="0"/>
              <a:t>designe</a:t>
            </a:r>
            <a:r>
              <a:rPr lang="en-US" sz="2200" dirty="0" smtClean="0"/>
              <a:t>; </a:t>
            </a:r>
            <a:r>
              <a:rPr lang="en-US" sz="2200" dirty="0" err="1" smtClean="0"/>
              <a:t>si</a:t>
            </a:r>
            <a:r>
              <a:rPr lang="en-US" sz="2200" dirty="0" smtClean="0"/>
              <a:t> no se </a:t>
            </a:r>
            <a:r>
              <a:rPr lang="en-US" sz="2200" dirty="0" err="1" smtClean="0"/>
              <a:t>cumple</a:t>
            </a:r>
            <a:r>
              <a:rPr lang="en-US" sz="2200" dirty="0" smtClean="0"/>
              <a:t>, los </a:t>
            </a:r>
            <a:r>
              <a:rPr lang="en-US" sz="2200" dirty="0" err="1" smtClean="0"/>
              <a:t>activos</a:t>
            </a:r>
            <a:r>
              <a:rPr lang="en-US" sz="2200" dirty="0" smtClean="0"/>
              <a:t> </a:t>
            </a:r>
            <a:r>
              <a:rPr lang="en-US" sz="2200" dirty="0" err="1" smtClean="0"/>
              <a:t>pueden</a:t>
            </a:r>
            <a:r>
              <a:rPr lang="en-US" sz="2200" dirty="0" smtClean="0"/>
              <a:t> </a:t>
            </a:r>
            <a:r>
              <a:rPr lang="en-US" sz="2200" dirty="0" err="1" smtClean="0"/>
              <a:t>pasar</a:t>
            </a:r>
            <a:r>
              <a:rPr lang="en-US" sz="2200" dirty="0" smtClean="0"/>
              <a:t> a los </a:t>
            </a:r>
            <a:r>
              <a:rPr lang="en-US" sz="2200" dirty="0" err="1" smtClean="0"/>
              <a:t>Acreedores</a:t>
            </a:r>
            <a:r>
              <a:rPr lang="en-US" sz="2200" dirty="0" smtClean="0"/>
              <a:t>.</a:t>
            </a:r>
            <a:endParaRPr lang="en-US" sz="2200" dirty="0"/>
          </a:p>
        </p:txBody>
      </p:sp>
      <p:sp>
        <p:nvSpPr>
          <p:cNvPr id="2" name="Title 1"/>
          <p:cNvSpPr>
            <a:spLocks noGrp="1"/>
          </p:cNvSpPr>
          <p:nvPr>
            <p:ph type="title"/>
          </p:nvPr>
        </p:nvSpPr>
        <p:spPr>
          <a:xfrm>
            <a:off x="457200" y="71414"/>
            <a:ext cx="8229600" cy="928694"/>
          </a:xfrm>
        </p:spPr>
        <p:txBody>
          <a:bodyPr>
            <a:normAutofit/>
          </a:bodyPr>
          <a:lstStyle/>
          <a:p>
            <a:pPr algn="l"/>
            <a:r>
              <a:rPr lang="en-US" sz="3200" dirty="0" smtClean="0"/>
              <a:t>QUINTO: </a:t>
            </a:r>
            <a:r>
              <a:rPr lang="en-US" sz="3200" dirty="0" err="1" smtClean="0"/>
              <a:t>Designación</a:t>
            </a:r>
            <a:r>
              <a:rPr lang="en-US" sz="3200" dirty="0" smtClean="0"/>
              <a:t> de </a:t>
            </a:r>
            <a:r>
              <a:rPr lang="en-US" sz="3200" dirty="0" err="1" smtClean="0"/>
              <a:t>las</a:t>
            </a:r>
            <a:r>
              <a:rPr lang="en-US" sz="3200" dirty="0" smtClean="0"/>
              <a:t> </a:t>
            </a:r>
            <a:r>
              <a:rPr lang="en-US" sz="3200" dirty="0" err="1" smtClean="0"/>
              <a:t>Partes</a:t>
            </a:r>
            <a:endParaRPr lang="en-US" sz="3200" dirty="0"/>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84"/>
            <a:ext cx="8229600" cy="4857784"/>
          </a:xfrm>
        </p:spPr>
        <p:txBody>
          <a:bodyPr>
            <a:normAutofit/>
          </a:bodyPr>
          <a:lstStyle/>
          <a:p>
            <a:pPr algn="just"/>
            <a:r>
              <a:rPr lang="en-US" dirty="0" err="1" smtClean="0"/>
              <a:t>Esta</a:t>
            </a:r>
            <a:r>
              <a:rPr lang="en-US" dirty="0" smtClean="0"/>
              <a:t> </a:t>
            </a:r>
            <a:r>
              <a:rPr lang="en-US" dirty="0" err="1" smtClean="0"/>
              <a:t>cláusula</a:t>
            </a:r>
            <a:r>
              <a:rPr lang="en-US" dirty="0" smtClean="0"/>
              <a:t> </a:t>
            </a:r>
            <a:r>
              <a:rPr lang="en-US" dirty="0" err="1" smtClean="0"/>
              <a:t>regula</a:t>
            </a:r>
            <a:r>
              <a:rPr lang="en-US" dirty="0" smtClean="0"/>
              <a:t> </a:t>
            </a:r>
            <a:r>
              <a:rPr lang="en-US" dirty="0" err="1" smtClean="0"/>
              <a:t>que</a:t>
            </a:r>
            <a:r>
              <a:rPr lang="en-US" dirty="0" smtClean="0"/>
              <a:t> </a:t>
            </a:r>
            <a:r>
              <a:rPr lang="en-US" dirty="0" err="1" smtClean="0"/>
              <a:t>haya</a:t>
            </a:r>
            <a:r>
              <a:rPr lang="en-US" dirty="0" smtClean="0"/>
              <a:t> </a:t>
            </a:r>
            <a:r>
              <a:rPr lang="en-US" dirty="0" err="1" smtClean="0"/>
              <a:t>separación</a:t>
            </a:r>
            <a:r>
              <a:rPr lang="en-US" dirty="0" smtClean="0"/>
              <a:t> </a:t>
            </a:r>
            <a:r>
              <a:rPr lang="en-US" dirty="0" err="1" smtClean="0"/>
              <a:t>contable</a:t>
            </a:r>
            <a:r>
              <a:rPr lang="en-US" dirty="0" smtClean="0"/>
              <a:t> de los </a:t>
            </a:r>
            <a:r>
              <a:rPr lang="en-US" dirty="0" err="1" smtClean="0"/>
              <a:t>bienes</a:t>
            </a:r>
            <a:r>
              <a:rPr lang="en-US" dirty="0" smtClean="0"/>
              <a:t> del </a:t>
            </a:r>
            <a:r>
              <a:rPr lang="en-US" dirty="0" err="1" smtClean="0"/>
              <a:t>fideicomiso</a:t>
            </a:r>
            <a:r>
              <a:rPr lang="en-US" dirty="0" smtClean="0"/>
              <a:t> con </a:t>
            </a:r>
            <a:r>
              <a:rPr lang="en-US" dirty="0" err="1" smtClean="0"/>
              <a:t>otros</a:t>
            </a:r>
            <a:r>
              <a:rPr lang="en-US" dirty="0" smtClean="0"/>
              <a:t> </a:t>
            </a:r>
            <a:r>
              <a:rPr lang="en-US" dirty="0" err="1" smtClean="0"/>
              <a:t>bienes</a:t>
            </a:r>
            <a:r>
              <a:rPr lang="en-US" dirty="0" smtClean="0"/>
              <a:t>.</a:t>
            </a:r>
          </a:p>
          <a:p>
            <a:pPr algn="just">
              <a:buNone/>
            </a:pPr>
            <a:endParaRPr lang="en-US" sz="1050" dirty="0" smtClean="0"/>
          </a:p>
          <a:p>
            <a:pPr algn="just"/>
            <a:r>
              <a:rPr lang="en-US" dirty="0" err="1" smtClean="0"/>
              <a:t>Viendo</a:t>
            </a:r>
            <a:r>
              <a:rPr lang="en-US" dirty="0" smtClean="0"/>
              <a:t> el </a:t>
            </a:r>
            <a:r>
              <a:rPr lang="en-US" dirty="0" err="1" smtClean="0"/>
              <a:t>Fideicomiso</a:t>
            </a:r>
            <a:r>
              <a:rPr lang="en-US" dirty="0" smtClean="0"/>
              <a:t> </a:t>
            </a:r>
            <a:r>
              <a:rPr lang="en-US" dirty="0" err="1" smtClean="0"/>
              <a:t>mercantil</a:t>
            </a:r>
            <a:r>
              <a:rPr lang="en-US" dirty="0" smtClean="0"/>
              <a:t> </a:t>
            </a:r>
            <a:r>
              <a:rPr lang="en-US" dirty="0" err="1" smtClean="0"/>
              <a:t>como</a:t>
            </a:r>
            <a:r>
              <a:rPr lang="en-US" dirty="0" smtClean="0"/>
              <a:t> </a:t>
            </a:r>
            <a:r>
              <a:rPr lang="en-US" dirty="0" err="1" smtClean="0"/>
              <a:t>forjador</a:t>
            </a:r>
            <a:r>
              <a:rPr lang="en-US" dirty="0" smtClean="0"/>
              <a:t> de un </a:t>
            </a:r>
            <a:r>
              <a:rPr lang="en-US" dirty="0" err="1" smtClean="0"/>
              <a:t>patrimonio</a:t>
            </a:r>
            <a:r>
              <a:rPr lang="en-US" dirty="0" smtClean="0"/>
              <a:t> </a:t>
            </a:r>
            <a:r>
              <a:rPr lang="en-US" dirty="0" err="1" smtClean="0"/>
              <a:t>autónomo</a:t>
            </a:r>
            <a:r>
              <a:rPr lang="en-US" dirty="0" smtClean="0"/>
              <a:t>, los </a:t>
            </a:r>
            <a:r>
              <a:rPr lang="en-US" dirty="0" err="1" smtClean="0"/>
              <a:t>bienes</a:t>
            </a:r>
            <a:r>
              <a:rPr lang="en-US" dirty="0" smtClean="0"/>
              <a:t>:</a:t>
            </a:r>
          </a:p>
          <a:p>
            <a:pPr lvl="1" algn="just"/>
            <a:r>
              <a:rPr lang="en-US" dirty="0" err="1" smtClean="0"/>
              <a:t>Dejan</a:t>
            </a:r>
            <a:r>
              <a:rPr lang="en-US" dirty="0" smtClean="0"/>
              <a:t> de ser </a:t>
            </a:r>
            <a:r>
              <a:rPr lang="en-US" dirty="0" err="1" smtClean="0"/>
              <a:t>propiedad</a:t>
            </a:r>
            <a:r>
              <a:rPr lang="en-US" dirty="0" smtClean="0"/>
              <a:t> del </a:t>
            </a:r>
            <a:r>
              <a:rPr lang="en-US" dirty="0" err="1" smtClean="0"/>
              <a:t>Fideicomitente</a:t>
            </a:r>
            <a:r>
              <a:rPr lang="en-US" dirty="0" smtClean="0"/>
              <a:t> (</a:t>
            </a:r>
            <a:r>
              <a:rPr lang="en-US" dirty="0" err="1" smtClean="0"/>
              <a:t>registra</a:t>
            </a:r>
            <a:r>
              <a:rPr lang="en-US" dirty="0" smtClean="0"/>
              <a:t> </a:t>
            </a:r>
            <a:r>
              <a:rPr lang="en-US" dirty="0" err="1" smtClean="0"/>
              <a:t>inversiones</a:t>
            </a:r>
            <a:r>
              <a:rPr lang="en-US" dirty="0" smtClean="0"/>
              <a:t> en </a:t>
            </a:r>
            <a:r>
              <a:rPr lang="en-US" dirty="0" err="1" smtClean="0"/>
              <a:t>Fideicomiso</a:t>
            </a:r>
            <a:r>
              <a:rPr lang="en-US" dirty="0" smtClean="0"/>
              <a:t>)</a:t>
            </a:r>
          </a:p>
          <a:p>
            <a:pPr lvl="1" algn="just"/>
            <a:r>
              <a:rPr lang="en-US" dirty="0" smtClean="0"/>
              <a:t>Son </a:t>
            </a:r>
            <a:r>
              <a:rPr lang="en-US" dirty="0" err="1" smtClean="0"/>
              <a:t>Propiedad</a:t>
            </a:r>
            <a:r>
              <a:rPr lang="en-US" dirty="0" smtClean="0"/>
              <a:t> del </a:t>
            </a:r>
            <a:r>
              <a:rPr lang="en-US" dirty="0" err="1" smtClean="0"/>
              <a:t>Fiduciario</a:t>
            </a:r>
            <a:r>
              <a:rPr lang="en-US" dirty="0" smtClean="0"/>
              <a:t>.</a:t>
            </a:r>
          </a:p>
          <a:p>
            <a:pPr lvl="2" algn="just"/>
            <a:r>
              <a:rPr lang="en-US" dirty="0" err="1" smtClean="0"/>
              <a:t>Separado</a:t>
            </a:r>
            <a:r>
              <a:rPr lang="en-US" dirty="0" smtClean="0"/>
              <a:t> de </a:t>
            </a:r>
            <a:r>
              <a:rPr lang="en-US" dirty="0" err="1" smtClean="0"/>
              <a:t>sus</a:t>
            </a:r>
            <a:r>
              <a:rPr lang="en-US" dirty="0" smtClean="0"/>
              <a:t> </a:t>
            </a:r>
            <a:r>
              <a:rPr lang="en-US" dirty="0" err="1" smtClean="0"/>
              <a:t>propios</a:t>
            </a:r>
            <a:r>
              <a:rPr lang="en-US" dirty="0" smtClean="0"/>
              <a:t> </a:t>
            </a:r>
            <a:r>
              <a:rPr lang="en-US" dirty="0" err="1" smtClean="0"/>
              <a:t>activos</a:t>
            </a:r>
            <a:endParaRPr lang="en-US" dirty="0" smtClean="0"/>
          </a:p>
          <a:p>
            <a:pPr lvl="2" algn="just"/>
            <a:r>
              <a:rPr lang="en-US" dirty="0" err="1" smtClean="0"/>
              <a:t>Separado</a:t>
            </a:r>
            <a:r>
              <a:rPr lang="en-US" dirty="0" smtClean="0"/>
              <a:t> de </a:t>
            </a:r>
            <a:r>
              <a:rPr lang="en-US" dirty="0" err="1" smtClean="0"/>
              <a:t>otros</a:t>
            </a:r>
            <a:r>
              <a:rPr lang="en-US" dirty="0" smtClean="0"/>
              <a:t> </a:t>
            </a:r>
            <a:r>
              <a:rPr lang="en-US" dirty="0" err="1" smtClean="0"/>
              <a:t>fideicomisos</a:t>
            </a:r>
            <a:r>
              <a:rPr lang="en-US" dirty="0" smtClean="0"/>
              <a:t>.</a:t>
            </a:r>
          </a:p>
          <a:p>
            <a:pPr lvl="2">
              <a:buNone/>
            </a:pPr>
            <a:endParaRPr lang="en-US" dirty="0"/>
          </a:p>
        </p:txBody>
      </p:sp>
      <p:sp>
        <p:nvSpPr>
          <p:cNvPr id="2" name="Title 1"/>
          <p:cNvSpPr>
            <a:spLocks noGrp="1"/>
          </p:cNvSpPr>
          <p:nvPr>
            <p:ph type="title"/>
          </p:nvPr>
        </p:nvSpPr>
        <p:spPr>
          <a:xfrm>
            <a:off x="457200" y="142852"/>
            <a:ext cx="8229600" cy="928694"/>
          </a:xfrm>
        </p:spPr>
        <p:txBody>
          <a:bodyPr>
            <a:normAutofit/>
          </a:bodyPr>
          <a:lstStyle/>
          <a:p>
            <a:pPr algn="l"/>
            <a:r>
              <a:rPr lang="en-US" sz="3200" dirty="0" smtClean="0"/>
              <a:t>SEXTO: </a:t>
            </a:r>
            <a:r>
              <a:rPr lang="en-US" sz="3200" dirty="0" err="1" smtClean="0"/>
              <a:t>Separación</a:t>
            </a:r>
            <a:r>
              <a:rPr lang="en-US" sz="3200" dirty="0" smtClean="0"/>
              <a:t> </a:t>
            </a:r>
            <a:r>
              <a:rPr lang="en-US" sz="3200" dirty="0" err="1" smtClean="0"/>
              <a:t>Contable</a:t>
            </a:r>
            <a:endParaRPr lang="en-US" sz="3200" dirty="0"/>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89119"/>
            <a:ext cx="8229600" cy="4025897"/>
          </a:xfrm>
        </p:spPr>
        <p:txBody>
          <a:bodyPr>
            <a:normAutofit/>
          </a:bodyPr>
          <a:lstStyle/>
          <a:p>
            <a:pPr algn="just"/>
            <a:r>
              <a:rPr lang="en-US" dirty="0" err="1" smtClean="0"/>
              <a:t>Delegados</a:t>
            </a:r>
            <a:r>
              <a:rPr lang="en-US" dirty="0" smtClean="0"/>
              <a:t> </a:t>
            </a:r>
            <a:r>
              <a:rPr lang="en-US" dirty="0" err="1" smtClean="0"/>
              <a:t>Fiduciarios</a:t>
            </a:r>
            <a:r>
              <a:rPr lang="en-US" dirty="0" smtClean="0"/>
              <a:t> son los </a:t>
            </a:r>
            <a:r>
              <a:rPr lang="en-US" dirty="0" err="1" smtClean="0"/>
              <a:t>ejecutivos</a:t>
            </a:r>
            <a:r>
              <a:rPr lang="en-US" dirty="0" smtClean="0"/>
              <a:t> u </a:t>
            </a:r>
            <a:r>
              <a:rPr lang="en-US" dirty="0" err="1" smtClean="0"/>
              <a:t>oficiales</a:t>
            </a:r>
            <a:r>
              <a:rPr lang="en-US" dirty="0" smtClean="0"/>
              <a:t> del </a:t>
            </a:r>
            <a:r>
              <a:rPr lang="en-US" dirty="0" err="1" smtClean="0"/>
              <a:t>Fiduciario</a:t>
            </a:r>
            <a:r>
              <a:rPr lang="en-US" dirty="0" smtClean="0"/>
              <a:t> </a:t>
            </a:r>
            <a:r>
              <a:rPr lang="en-US" dirty="0" err="1" smtClean="0"/>
              <a:t>responsables</a:t>
            </a:r>
            <a:r>
              <a:rPr lang="en-US" dirty="0" smtClean="0"/>
              <a:t> de </a:t>
            </a:r>
            <a:r>
              <a:rPr lang="en-US" dirty="0" err="1" smtClean="0"/>
              <a:t>administrar</a:t>
            </a:r>
            <a:r>
              <a:rPr lang="en-US" dirty="0" smtClean="0"/>
              <a:t> los </a:t>
            </a:r>
            <a:r>
              <a:rPr lang="en-US" dirty="0" err="1" smtClean="0"/>
              <a:t>fideicomisos</a:t>
            </a:r>
            <a:r>
              <a:rPr lang="en-US" dirty="0" smtClean="0"/>
              <a:t> y </a:t>
            </a:r>
            <a:r>
              <a:rPr lang="en-US" dirty="0" err="1" smtClean="0"/>
              <a:t>sus</a:t>
            </a:r>
            <a:r>
              <a:rPr lang="en-US" dirty="0" smtClean="0"/>
              <a:t> </a:t>
            </a:r>
            <a:r>
              <a:rPr lang="en-US" dirty="0" err="1" smtClean="0"/>
              <a:t>bienes</a:t>
            </a:r>
            <a:r>
              <a:rPr lang="en-US" dirty="0" smtClean="0"/>
              <a:t>.</a:t>
            </a:r>
          </a:p>
          <a:p>
            <a:pPr algn="just">
              <a:buNone/>
            </a:pPr>
            <a:endParaRPr lang="en-US" dirty="0" smtClean="0"/>
          </a:p>
          <a:p>
            <a:pPr algn="just"/>
            <a:r>
              <a:rPr lang="en-US" dirty="0" smtClean="0"/>
              <a:t>Se </a:t>
            </a:r>
            <a:r>
              <a:rPr lang="en-US" dirty="0" err="1" smtClean="0"/>
              <a:t>expresa</a:t>
            </a:r>
            <a:r>
              <a:rPr lang="en-US" dirty="0" smtClean="0"/>
              <a:t> en </a:t>
            </a:r>
            <a:r>
              <a:rPr lang="en-US" dirty="0" err="1" smtClean="0"/>
              <a:t>ésta</a:t>
            </a:r>
            <a:r>
              <a:rPr lang="en-US" dirty="0" smtClean="0"/>
              <a:t> </a:t>
            </a:r>
            <a:r>
              <a:rPr lang="en-US" dirty="0" err="1" smtClean="0"/>
              <a:t>cláusula</a:t>
            </a:r>
            <a:r>
              <a:rPr lang="en-US" dirty="0" smtClean="0"/>
              <a:t>, de </a:t>
            </a:r>
            <a:r>
              <a:rPr lang="en-US" dirty="0" err="1" smtClean="0"/>
              <a:t>ordinario</a:t>
            </a:r>
            <a:r>
              <a:rPr lang="en-US" dirty="0" smtClean="0"/>
              <a:t>, el </a:t>
            </a:r>
            <a:r>
              <a:rPr lang="en-US" dirty="0" err="1" smtClean="0"/>
              <a:t>conjunto</a:t>
            </a:r>
            <a:r>
              <a:rPr lang="en-US" dirty="0" smtClean="0"/>
              <a:t> de </a:t>
            </a:r>
            <a:r>
              <a:rPr lang="en-US" dirty="0" err="1" smtClean="0"/>
              <a:t>sus</a:t>
            </a:r>
            <a:r>
              <a:rPr lang="en-US" dirty="0" smtClean="0"/>
              <a:t> </a:t>
            </a:r>
            <a:r>
              <a:rPr lang="en-US" dirty="0" err="1" smtClean="0"/>
              <a:t>obligaciones</a:t>
            </a:r>
            <a:r>
              <a:rPr lang="en-US" dirty="0" smtClean="0"/>
              <a:t> en </a:t>
            </a:r>
            <a:r>
              <a:rPr lang="en-US" dirty="0" err="1" smtClean="0"/>
              <a:t>relación</a:t>
            </a:r>
            <a:r>
              <a:rPr lang="en-US" dirty="0" smtClean="0"/>
              <a:t> al </a:t>
            </a:r>
            <a:r>
              <a:rPr lang="en-US" dirty="0" err="1" smtClean="0"/>
              <a:t>Fideicomiso</a:t>
            </a:r>
            <a:r>
              <a:rPr lang="en-US" dirty="0" smtClean="0"/>
              <a:t>, no en </a:t>
            </a:r>
            <a:r>
              <a:rPr lang="en-US" dirty="0" err="1" smtClean="0"/>
              <a:t>relación</a:t>
            </a:r>
            <a:r>
              <a:rPr lang="en-US" dirty="0" smtClean="0"/>
              <a:t> a </a:t>
            </a:r>
            <a:r>
              <a:rPr lang="en-US" dirty="0" err="1" smtClean="0"/>
              <a:t>su</a:t>
            </a:r>
            <a:r>
              <a:rPr lang="en-US" dirty="0" smtClean="0"/>
              <a:t> </a:t>
            </a:r>
            <a:r>
              <a:rPr lang="en-US" dirty="0" err="1" smtClean="0"/>
              <a:t>representado</a:t>
            </a:r>
            <a:r>
              <a:rPr lang="en-US" dirty="0" smtClean="0"/>
              <a:t>.</a:t>
            </a:r>
          </a:p>
          <a:p>
            <a:endParaRPr lang="en-US" dirty="0"/>
          </a:p>
        </p:txBody>
      </p:sp>
      <p:sp>
        <p:nvSpPr>
          <p:cNvPr id="2" name="Title 1"/>
          <p:cNvSpPr>
            <a:spLocks noGrp="1"/>
          </p:cNvSpPr>
          <p:nvPr>
            <p:ph type="title"/>
          </p:nvPr>
        </p:nvSpPr>
        <p:spPr/>
        <p:txBody>
          <a:bodyPr>
            <a:noAutofit/>
          </a:bodyPr>
          <a:lstStyle/>
          <a:p>
            <a:r>
              <a:rPr lang="en-US" sz="3200" dirty="0" smtClean="0"/>
              <a:t>SÉPTIMO:  </a:t>
            </a:r>
            <a:r>
              <a:rPr lang="en-US" sz="3200" dirty="0" err="1" smtClean="0"/>
              <a:t>Responsabilidades</a:t>
            </a:r>
            <a:r>
              <a:rPr lang="en-US" sz="3200" dirty="0" smtClean="0"/>
              <a:t> de los </a:t>
            </a:r>
            <a:r>
              <a:rPr lang="en-US" sz="3200" dirty="0" err="1" smtClean="0"/>
              <a:t>Delegados</a:t>
            </a:r>
            <a:r>
              <a:rPr lang="en-US" sz="3200" dirty="0" smtClean="0"/>
              <a:t> </a:t>
            </a:r>
            <a:r>
              <a:rPr lang="en-US" sz="3200" dirty="0" err="1" smtClean="0"/>
              <a:t>Fiduciarios</a:t>
            </a:r>
            <a:endParaRPr lang="en-US" sz="3200" dirty="0"/>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428737"/>
            <a:ext cx="8429684" cy="4357717"/>
          </a:xfrm>
        </p:spPr>
        <p:style>
          <a:lnRef idx="1">
            <a:schemeClr val="accent1"/>
          </a:lnRef>
          <a:fillRef idx="2">
            <a:schemeClr val="accent1"/>
          </a:fillRef>
          <a:effectRef idx="1">
            <a:schemeClr val="accent1"/>
          </a:effectRef>
          <a:fontRef idx="minor">
            <a:schemeClr val="dk1"/>
          </a:fontRef>
        </p:style>
        <p:txBody>
          <a:bodyPr>
            <a:normAutofit fontScale="92500"/>
          </a:bodyPr>
          <a:lstStyle/>
          <a:p>
            <a:pPr marL="88900" indent="20638" algn="just">
              <a:buNone/>
              <a:tabLst>
                <a:tab pos="987425" algn="l"/>
              </a:tabLst>
            </a:pPr>
            <a:r>
              <a:rPr lang="es-ES_tradnl" b="1" dirty="0" smtClean="0"/>
              <a:t>“</a:t>
            </a:r>
            <a:r>
              <a:rPr lang="es-ES_tradnl" dirty="0" smtClean="0"/>
              <a:t>Serán responsabilidades de los delegados fiduciarios, las que a continuación se consignan en forma enunciativa: </a:t>
            </a:r>
            <a:r>
              <a:rPr lang="es-ES_tradnl" b="1" dirty="0" smtClean="0"/>
              <a:t>a)</a:t>
            </a:r>
            <a:r>
              <a:rPr lang="es-ES_tradnl" dirty="0" smtClean="0"/>
              <a:t> Comunicar al FIDEICOMITENTE o al FIDEICOMISARIO, según corresponda, la situación financiera o cualquier otro asunto de importancia atinente al FIDEICOMISO. </a:t>
            </a:r>
            <a:r>
              <a:rPr lang="es-ES_tradnl" b="1" dirty="0" smtClean="0"/>
              <a:t>b)</a:t>
            </a:r>
            <a:r>
              <a:rPr lang="es-ES_tradnl" dirty="0" smtClean="0"/>
              <a:t> Supervisar que los registros contables aplicables sean adecuados a la naturaleza de las operaciones propias del FIDEICOMISO; </a:t>
            </a:r>
            <a:r>
              <a:rPr lang="es-ES_tradnl" b="1" dirty="0" smtClean="0"/>
              <a:t>c)</a:t>
            </a:r>
            <a:r>
              <a:rPr lang="es-ES_tradnl" dirty="0" smtClean="0"/>
              <a:t> En general, cuidar la observancia de los disposiciones contenidas en este Contrato.”</a:t>
            </a:r>
            <a:endParaRPr lang="en-US" dirty="0"/>
          </a:p>
        </p:txBody>
      </p:sp>
      <p:sp>
        <p:nvSpPr>
          <p:cNvPr id="2" name="Title 1"/>
          <p:cNvSpPr>
            <a:spLocks noGrp="1"/>
          </p:cNvSpPr>
          <p:nvPr>
            <p:ph type="title"/>
          </p:nvPr>
        </p:nvSpPr>
        <p:spPr/>
        <p:txBody>
          <a:bodyPr>
            <a:normAutofit/>
          </a:bodyPr>
          <a:lstStyle/>
          <a:p>
            <a:pPr algn="l"/>
            <a:r>
              <a:rPr lang="en-US" sz="2800" dirty="0" err="1" smtClean="0"/>
              <a:t>Ejemplo</a:t>
            </a:r>
            <a:r>
              <a:rPr lang="en-US" sz="2800" dirty="0" smtClean="0"/>
              <a:t>: </a:t>
            </a:r>
            <a:r>
              <a:rPr lang="en-US" sz="2800" dirty="0" err="1" smtClean="0"/>
              <a:t>Responsabilidades</a:t>
            </a:r>
            <a:r>
              <a:rPr lang="en-US" sz="2800" dirty="0" smtClean="0"/>
              <a:t> de los </a:t>
            </a:r>
            <a:r>
              <a:rPr lang="en-US" sz="2800" dirty="0" err="1" smtClean="0"/>
              <a:t>Delegados</a:t>
            </a:r>
            <a:r>
              <a:rPr lang="en-US" sz="2800" dirty="0" smtClean="0"/>
              <a:t> </a:t>
            </a:r>
            <a:r>
              <a:rPr lang="en-US" sz="2800" dirty="0" err="1" smtClean="0"/>
              <a:t>Fiduciarios</a:t>
            </a:r>
            <a:endParaRPr lang="en-US" sz="2800" dirty="0"/>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28736"/>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noAutofit/>
          </a:bodyPr>
          <a:lstStyle/>
          <a:p>
            <a:r>
              <a:rPr lang="en-US" sz="3200" dirty="0" smtClean="0"/>
              <a:t>OCTAVO:</a:t>
            </a:r>
            <a:r>
              <a:rPr lang="es-ES_tradnl" sz="3200" dirty="0" smtClean="0"/>
              <a:t>Ejercicio Económico y Plazo del Contrato</a:t>
            </a:r>
            <a:endParaRPr lang="en-US" sz="3200" dirty="0"/>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9"/>
            <a:ext cx="8229600" cy="4376564"/>
          </a:xfrm>
        </p:spPr>
        <p:style>
          <a:lnRef idx="1">
            <a:schemeClr val="accent1"/>
          </a:lnRef>
          <a:fillRef idx="2">
            <a:schemeClr val="accent1"/>
          </a:fillRef>
          <a:effectRef idx="1">
            <a:schemeClr val="accent1"/>
          </a:effectRef>
          <a:fontRef idx="minor">
            <a:schemeClr val="dk1"/>
          </a:fontRef>
        </p:style>
        <p:txBody>
          <a:bodyPr>
            <a:normAutofit/>
          </a:bodyPr>
          <a:lstStyle/>
          <a:p>
            <a:pPr marL="176213" indent="-66675" algn="just">
              <a:buNone/>
            </a:pPr>
            <a:r>
              <a:rPr lang="es-ES_tradnl" b="1" dirty="0" smtClean="0"/>
              <a:t>	</a:t>
            </a:r>
            <a:r>
              <a:rPr lang="es-ES_tradnl" sz="2200" dirty="0" smtClean="0"/>
              <a:t>Cada ejercicio económico del FIDEICOMISO durará un año comenzando el uno de enero o siguiente día hábil, a excepción del primero que comenzará hoy y terminará el próximo treinta y uno de diciembre. EL FIDEICOMISO constituido mediante este Instrumento es </a:t>
            </a:r>
            <a:r>
              <a:rPr lang="es-ES_tradnl" sz="2200" b="1" dirty="0" smtClean="0"/>
              <a:t>irrevocable</a:t>
            </a:r>
            <a:r>
              <a:rPr lang="es-ES_tradnl" sz="2200" dirty="0" smtClean="0"/>
              <a:t> y tendrá vigencia por quince años, entendiéndose que sin perjuicio de este plazo el mismo se entenderá prorrogado automáticamente en tanto se encuentren pendientes de pago las deudas que “</a:t>
            </a:r>
            <a:r>
              <a:rPr lang="es-ES_tradnl" sz="2200" i="1" dirty="0" smtClean="0"/>
              <a:t>EL DEUDOR”</a:t>
            </a:r>
            <a:r>
              <a:rPr lang="es-ES_tradnl" sz="2200" dirty="0" smtClean="0"/>
              <a:t> asuma o haya asumido para ante las “</a:t>
            </a:r>
            <a:r>
              <a:rPr lang="es-ES_tradnl" sz="2200" i="1" dirty="0" smtClean="0"/>
              <a:t>INSTITUCIONES ACREEDORAS”</a:t>
            </a:r>
            <a:r>
              <a:rPr lang="es-ES_tradnl" sz="2200" dirty="0" smtClean="0"/>
              <a:t> registradas en el FIDEICOMISO EDE GARANTÍA.</a:t>
            </a:r>
            <a:endParaRPr lang="en-US" sz="2200" dirty="0"/>
          </a:p>
        </p:txBody>
      </p:sp>
      <p:sp>
        <p:nvSpPr>
          <p:cNvPr id="2" name="Title 1"/>
          <p:cNvSpPr>
            <a:spLocks noGrp="1"/>
          </p:cNvSpPr>
          <p:nvPr>
            <p:ph type="title"/>
          </p:nvPr>
        </p:nvSpPr>
        <p:spPr/>
        <p:txBody>
          <a:bodyPr>
            <a:noAutofit/>
          </a:bodyPr>
          <a:lstStyle/>
          <a:p>
            <a:r>
              <a:rPr lang="en-US" sz="2800" dirty="0" err="1" smtClean="0"/>
              <a:t>Ejemplo</a:t>
            </a:r>
            <a:r>
              <a:rPr lang="en-US" sz="2800" dirty="0" smtClean="0"/>
              <a:t>:</a:t>
            </a:r>
            <a:r>
              <a:rPr lang="es-ES_tradnl" sz="2800" b="1" dirty="0" smtClean="0"/>
              <a:t> EJERCICIO ECONÓMICO Y PLAZO DEL CONTRATO:</a:t>
            </a:r>
            <a:r>
              <a:rPr lang="es-ES_tradnl" sz="2800" dirty="0" smtClean="0"/>
              <a:t> </a:t>
            </a:r>
            <a:endParaRPr lang="en-US" sz="2800" dirty="0"/>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5860"/>
            <a:ext cx="8229600" cy="4643470"/>
          </a:xfrm>
        </p:spPr>
        <p:txBody>
          <a:bodyPr>
            <a:normAutofit/>
          </a:bodyPr>
          <a:lstStyle/>
          <a:p>
            <a:pPr algn="just"/>
            <a:r>
              <a:rPr lang="en-US" dirty="0" smtClean="0"/>
              <a:t>El </a:t>
            </a:r>
            <a:r>
              <a:rPr lang="en-US" dirty="0" err="1" smtClean="0"/>
              <a:t>Fideicomiso</a:t>
            </a:r>
            <a:r>
              <a:rPr lang="en-US" dirty="0" smtClean="0"/>
              <a:t> </a:t>
            </a:r>
            <a:r>
              <a:rPr lang="en-US" dirty="0" err="1" smtClean="0"/>
              <a:t>es</a:t>
            </a:r>
            <a:r>
              <a:rPr lang="en-US" dirty="0" smtClean="0"/>
              <a:t> </a:t>
            </a:r>
            <a:r>
              <a:rPr lang="en-US" dirty="0" err="1" smtClean="0"/>
              <a:t>oneroso</a:t>
            </a:r>
            <a:r>
              <a:rPr lang="en-US" dirty="0" smtClean="0"/>
              <a:t>: </a:t>
            </a:r>
            <a:r>
              <a:rPr lang="en-US" dirty="0" err="1" smtClean="0"/>
              <a:t>Conlleva</a:t>
            </a:r>
            <a:r>
              <a:rPr lang="en-US" dirty="0" smtClean="0"/>
              <a:t> un </a:t>
            </a:r>
            <a:r>
              <a:rPr lang="en-US" dirty="0" err="1" smtClean="0"/>
              <a:t>pago</a:t>
            </a:r>
            <a:r>
              <a:rPr lang="en-US" dirty="0" smtClean="0"/>
              <a:t> al </a:t>
            </a:r>
            <a:r>
              <a:rPr lang="en-US" dirty="0" err="1" smtClean="0"/>
              <a:t>Fiduciario</a:t>
            </a:r>
            <a:r>
              <a:rPr lang="en-US" dirty="0" smtClean="0"/>
              <a:t> </a:t>
            </a:r>
            <a:r>
              <a:rPr lang="en-US" dirty="0" err="1" smtClean="0"/>
              <a:t>por</a:t>
            </a:r>
            <a:r>
              <a:rPr lang="en-US" dirty="0" smtClean="0"/>
              <a:t> </a:t>
            </a:r>
            <a:r>
              <a:rPr lang="en-US" dirty="0" err="1" smtClean="0"/>
              <a:t>sus</a:t>
            </a:r>
            <a:r>
              <a:rPr lang="en-US" dirty="0" smtClean="0"/>
              <a:t> </a:t>
            </a:r>
            <a:r>
              <a:rPr lang="en-US" dirty="0" err="1" smtClean="0"/>
              <a:t>servicios</a:t>
            </a:r>
            <a:r>
              <a:rPr lang="en-US" dirty="0" smtClean="0"/>
              <a:t> (</a:t>
            </a:r>
            <a:r>
              <a:rPr lang="en-US" dirty="0" err="1" smtClean="0"/>
              <a:t>cánon</a:t>
            </a:r>
            <a:r>
              <a:rPr lang="en-US" dirty="0" smtClean="0"/>
              <a:t>, </a:t>
            </a:r>
            <a:r>
              <a:rPr lang="en-US" dirty="0" err="1" smtClean="0"/>
              <a:t>honorario</a:t>
            </a:r>
            <a:r>
              <a:rPr lang="en-US" dirty="0" smtClean="0"/>
              <a:t>, </a:t>
            </a:r>
            <a:r>
              <a:rPr lang="en-US" dirty="0" err="1" smtClean="0"/>
              <a:t>comisión,etc</a:t>
            </a:r>
            <a:r>
              <a:rPr lang="en-US" dirty="0" smtClean="0"/>
              <a:t>.)</a:t>
            </a:r>
          </a:p>
          <a:p>
            <a:pPr algn="just">
              <a:buNone/>
            </a:pPr>
            <a:endParaRPr lang="en-US" sz="2400" dirty="0" smtClean="0"/>
          </a:p>
          <a:p>
            <a:pPr algn="just"/>
            <a:r>
              <a:rPr lang="en-US" dirty="0" err="1" smtClean="0"/>
              <a:t>Esta</a:t>
            </a:r>
            <a:r>
              <a:rPr lang="en-US" dirty="0" smtClean="0"/>
              <a:t> </a:t>
            </a:r>
            <a:r>
              <a:rPr lang="en-US" dirty="0" err="1" smtClean="0"/>
              <a:t>cláusula</a:t>
            </a:r>
            <a:r>
              <a:rPr lang="en-US" dirty="0" smtClean="0"/>
              <a:t> define </a:t>
            </a:r>
            <a:r>
              <a:rPr lang="en-US" dirty="0" err="1" smtClean="0"/>
              <a:t>cuándo</a:t>
            </a:r>
            <a:r>
              <a:rPr lang="en-US" dirty="0" smtClean="0"/>
              <a:t>, </a:t>
            </a:r>
            <a:r>
              <a:rPr lang="en-US" dirty="0" err="1" smtClean="0"/>
              <a:t>cómo</a:t>
            </a:r>
            <a:r>
              <a:rPr lang="en-US" dirty="0" smtClean="0"/>
              <a:t> y </a:t>
            </a:r>
            <a:r>
              <a:rPr lang="en-US" dirty="0" err="1" smtClean="0"/>
              <a:t>quien</a:t>
            </a:r>
            <a:r>
              <a:rPr lang="en-US" dirty="0" smtClean="0"/>
              <a:t> </a:t>
            </a:r>
            <a:r>
              <a:rPr lang="en-US" dirty="0" err="1" smtClean="0"/>
              <a:t>cubrirá</a:t>
            </a:r>
            <a:r>
              <a:rPr lang="en-US" dirty="0" smtClean="0"/>
              <a:t> el </a:t>
            </a:r>
            <a:r>
              <a:rPr lang="en-US" dirty="0" err="1" smtClean="0"/>
              <a:t>monto</a:t>
            </a:r>
            <a:r>
              <a:rPr lang="en-US" dirty="0" smtClean="0"/>
              <a:t> de </a:t>
            </a:r>
            <a:r>
              <a:rPr lang="en-US" dirty="0" err="1" smtClean="0"/>
              <a:t>estos</a:t>
            </a:r>
            <a:r>
              <a:rPr lang="en-US" dirty="0" smtClean="0"/>
              <a:t> </a:t>
            </a:r>
            <a:r>
              <a:rPr lang="en-US" dirty="0" err="1" smtClean="0"/>
              <a:t>servicios</a:t>
            </a:r>
            <a:r>
              <a:rPr lang="en-US" dirty="0" smtClean="0"/>
              <a:t>. </a:t>
            </a:r>
            <a:r>
              <a:rPr lang="en-US" sz="2400" dirty="0" err="1" smtClean="0"/>
              <a:t>Ejemplo</a:t>
            </a:r>
            <a:r>
              <a:rPr lang="en-US" sz="2400" dirty="0" smtClean="0"/>
              <a:t>:</a:t>
            </a:r>
            <a:endParaRPr lang="en-US" dirty="0" smtClean="0"/>
          </a:p>
          <a:p>
            <a:pPr marL="900113" lvl="1" indent="-266700" algn="just"/>
            <a:r>
              <a:rPr lang="en-US" dirty="0" err="1" smtClean="0"/>
              <a:t>Pagos</a:t>
            </a:r>
            <a:r>
              <a:rPr lang="en-US" dirty="0" smtClean="0"/>
              <a:t> al </a:t>
            </a:r>
            <a:r>
              <a:rPr lang="en-US" dirty="0" err="1" smtClean="0"/>
              <a:t>Fiduciario</a:t>
            </a:r>
            <a:r>
              <a:rPr lang="en-US" dirty="0" smtClean="0"/>
              <a:t> </a:t>
            </a:r>
            <a:r>
              <a:rPr lang="en-US" dirty="0" err="1" smtClean="0"/>
              <a:t>por</a:t>
            </a:r>
            <a:r>
              <a:rPr lang="en-US" dirty="0" smtClean="0"/>
              <a:t> </a:t>
            </a:r>
            <a:r>
              <a:rPr lang="en-US" dirty="0" err="1" smtClean="0"/>
              <a:t>Fideicomitente</a:t>
            </a:r>
            <a:r>
              <a:rPr lang="en-US" dirty="0" smtClean="0"/>
              <a:t> o </a:t>
            </a:r>
            <a:r>
              <a:rPr lang="en-US" dirty="0" err="1" smtClean="0"/>
              <a:t>Fideicomisario</a:t>
            </a:r>
            <a:r>
              <a:rPr lang="en-US" dirty="0" smtClean="0"/>
              <a:t>.</a:t>
            </a:r>
          </a:p>
          <a:p>
            <a:pPr marL="900113" lvl="1" indent="-266700" algn="just"/>
            <a:r>
              <a:rPr lang="en-US" dirty="0" err="1" smtClean="0"/>
              <a:t>Débito</a:t>
            </a:r>
            <a:r>
              <a:rPr lang="en-US" dirty="0" smtClean="0"/>
              <a:t> de </a:t>
            </a:r>
            <a:r>
              <a:rPr lang="en-US" dirty="0" err="1" smtClean="0"/>
              <a:t>las</a:t>
            </a:r>
            <a:r>
              <a:rPr lang="en-US" dirty="0" smtClean="0"/>
              <a:t> </a:t>
            </a:r>
            <a:r>
              <a:rPr lang="en-US" dirty="0" err="1" smtClean="0"/>
              <a:t>cuentas</a:t>
            </a:r>
            <a:r>
              <a:rPr lang="en-US" dirty="0" smtClean="0"/>
              <a:t> del </a:t>
            </a:r>
            <a:r>
              <a:rPr lang="en-US" dirty="0" err="1" smtClean="0"/>
              <a:t>Fideicomiso</a:t>
            </a:r>
            <a:endParaRPr lang="en-US" dirty="0" smtClean="0"/>
          </a:p>
          <a:p>
            <a:pPr marL="900113" lvl="1" indent="-266700" algn="just"/>
            <a:r>
              <a:rPr lang="en-US" dirty="0" err="1" smtClean="0"/>
              <a:t>Débito</a:t>
            </a:r>
            <a:r>
              <a:rPr lang="en-US" dirty="0" smtClean="0"/>
              <a:t> a los </a:t>
            </a:r>
            <a:r>
              <a:rPr lang="en-US" dirty="0" err="1" smtClean="0"/>
              <a:t>ingresos</a:t>
            </a:r>
            <a:r>
              <a:rPr lang="en-US" dirty="0" smtClean="0"/>
              <a:t> </a:t>
            </a:r>
            <a:r>
              <a:rPr lang="en-US" dirty="0" err="1" smtClean="0"/>
              <a:t>administrados</a:t>
            </a:r>
            <a:r>
              <a:rPr lang="en-US" dirty="0" smtClean="0"/>
              <a:t> del </a:t>
            </a:r>
            <a:r>
              <a:rPr lang="en-US" dirty="0" err="1" smtClean="0"/>
              <a:t>Fideicomiso</a:t>
            </a:r>
            <a:r>
              <a:rPr lang="en-US" dirty="0" smtClean="0"/>
              <a:t>.</a:t>
            </a:r>
            <a:endParaRPr lang="en-US" dirty="0"/>
          </a:p>
        </p:txBody>
      </p:sp>
      <p:sp>
        <p:nvSpPr>
          <p:cNvPr id="2" name="Title 1"/>
          <p:cNvSpPr>
            <a:spLocks noGrp="1"/>
          </p:cNvSpPr>
          <p:nvPr>
            <p:ph type="title"/>
          </p:nvPr>
        </p:nvSpPr>
        <p:spPr>
          <a:xfrm>
            <a:off x="457200" y="142852"/>
            <a:ext cx="8229600" cy="1143000"/>
          </a:xfrm>
        </p:spPr>
        <p:txBody>
          <a:bodyPr>
            <a:normAutofit/>
          </a:bodyPr>
          <a:lstStyle/>
          <a:p>
            <a:pPr algn="l"/>
            <a:r>
              <a:rPr lang="en-US" sz="3200" dirty="0" smtClean="0"/>
              <a:t>NOVENO: </a:t>
            </a:r>
            <a:r>
              <a:rPr lang="en-US" sz="3200" dirty="0" err="1" smtClean="0"/>
              <a:t>Comisión</a:t>
            </a:r>
            <a:r>
              <a:rPr lang="en-US" sz="3200" dirty="0" smtClean="0"/>
              <a:t> </a:t>
            </a:r>
            <a:r>
              <a:rPr lang="en-US" sz="3200" dirty="0" err="1" smtClean="0"/>
              <a:t>Fiduciaria</a:t>
            </a:r>
            <a:endParaRPr lang="en-US" sz="3200" dirty="0"/>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84"/>
            <a:ext cx="8229600" cy="4714908"/>
          </a:xfrm>
        </p:spPr>
        <p:txBody>
          <a:bodyPr>
            <a:normAutofit lnSpcReduction="10000"/>
          </a:bodyPr>
          <a:lstStyle/>
          <a:p>
            <a:pPr algn="just"/>
            <a:r>
              <a:rPr lang="en-US" dirty="0" smtClean="0"/>
              <a:t>De </a:t>
            </a:r>
            <a:r>
              <a:rPr lang="en-US" dirty="0" err="1" smtClean="0"/>
              <a:t>ordinario</a:t>
            </a:r>
            <a:r>
              <a:rPr lang="en-US" dirty="0" smtClean="0"/>
              <a:t>, el </a:t>
            </a:r>
            <a:r>
              <a:rPr lang="en-US" dirty="0" err="1" smtClean="0"/>
              <a:t>Fiduciario</a:t>
            </a:r>
            <a:r>
              <a:rPr lang="en-US" dirty="0" smtClean="0"/>
              <a:t> </a:t>
            </a:r>
            <a:r>
              <a:rPr lang="en-US" dirty="0" err="1" smtClean="0"/>
              <a:t>debe</a:t>
            </a:r>
            <a:r>
              <a:rPr lang="en-US" dirty="0" smtClean="0"/>
              <a:t> </a:t>
            </a:r>
            <a:r>
              <a:rPr lang="en-US" dirty="0" err="1" smtClean="0"/>
              <a:t>emitir</a:t>
            </a:r>
            <a:r>
              <a:rPr lang="en-US" dirty="0" smtClean="0"/>
              <a:t> </a:t>
            </a:r>
            <a:r>
              <a:rPr lang="en-US" dirty="0" err="1" smtClean="0"/>
              <a:t>informes</a:t>
            </a:r>
            <a:r>
              <a:rPr lang="en-US" dirty="0" smtClean="0"/>
              <a:t> o </a:t>
            </a:r>
            <a:r>
              <a:rPr lang="en-US" dirty="0" err="1" smtClean="0"/>
              <a:t>reportes</a:t>
            </a:r>
            <a:r>
              <a:rPr lang="en-US" dirty="0" smtClean="0"/>
              <a:t> del </a:t>
            </a:r>
            <a:r>
              <a:rPr lang="en-US" dirty="0" err="1" smtClean="0"/>
              <a:t>estado</a:t>
            </a:r>
            <a:r>
              <a:rPr lang="en-US" dirty="0" smtClean="0"/>
              <a:t> del </a:t>
            </a:r>
            <a:r>
              <a:rPr lang="en-US" dirty="0" err="1" smtClean="0"/>
              <a:t>Fideicomiso</a:t>
            </a:r>
            <a:r>
              <a:rPr lang="en-US" dirty="0" smtClean="0"/>
              <a:t>. </a:t>
            </a:r>
            <a:r>
              <a:rPr lang="en-US" dirty="0" err="1" smtClean="0"/>
              <a:t>Ejemplo</a:t>
            </a:r>
            <a:r>
              <a:rPr lang="en-US" dirty="0" smtClean="0"/>
              <a:t>:</a:t>
            </a:r>
          </a:p>
          <a:p>
            <a:pPr lvl="1" algn="just"/>
            <a:r>
              <a:rPr lang="en-US" dirty="0" err="1" smtClean="0"/>
              <a:t>Ingresos</a:t>
            </a:r>
            <a:r>
              <a:rPr lang="en-US" dirty="0" smtClean="0"/>
              <a:t> y </a:t>
            </a:r>
            <a:r>
              <a:rPr lang="en-US" dirty="0" err="1" smtClean="0"/>
              <a:t>Egresos</a:t>
            </a:r>
            <a:r>
              <a:rPr lang="en-US" dirty="0" smtClean="0"/>
              <a:t>.</a:t>
            </a:r>
          </a:p>
          <a:p>
            <a:pPr lvl="1" algn="just"/>
            <a:r>
              <a:rPr lang="en-US" dirty="0" err="1" smtClean="0"/>
              <a:t>Amortizaciones</a:t>
            </a:r>
            <a:r>
              <a:rPr lang="en-US" dirty="0" smtClean="0"/>
              <a:t> o </a:t>
            </a:r>
            <a:r>
              <a:rPr lang="en-US" dirty="0" err="1" smtClean="0"/>
              <a:t>Depreciaciones</a:t>
            </a:r>
            <a:r>
              <a:rPr lang="en-US" dirty="0" smtClean="0"/>
              <a:t>.</a:t>
            </a:r>
          </a:p>
          <a:p>
            <a:pPr lvl="1" algn="just"/>
            <a:r>
              <a:rPr lang="en-US" dirty="0" err="1" smtClean="0"/>
              <a:t>Daños</a:t>
            </a:r>
            <a:r>
              <a:rPr lang="en-US" dirty="0" smtClean="0"/>
              <a:t>.</a:t>
            </a:r>
          </a:p>
          <a:p>
            <a:pPr lvl="1" algn="just"/>
            <a:r>
              <a:rPr lang="en-US" dirty="0" err="1" smtClean="0"/>
              <a:t>Cualquier</a:t>
            </a:r>
            <a:r>
              <a:rPr lang="en-US" dirty="0" smtClean="0"/>
              <a:t> </a:t>
            </a:r>
            <a:r>
              <a:rPr lang="en-US" dirty="0" err="1" smtClean="0"/>
              <a:t>información</a:t>
            </a:r>
            <a:r>
              <a:rPr lang="en-US" dirty="0" smtClean="0"/>
              <a:t> </a:t>
            </a:r>
            <a:r>
              <a:rPr lang="en-US" dirty="0" err="1" smtClean="0"/>
              <a:t>pertinente</a:t>
            </a:r>
            <a:r>
              <a:rPr lang="en-US" dirty="0" smtClean="0"/>
              <a:t>.</a:t>
            </a:r>
          </a:p>
          <a:p>
            <a:pPr lvl="1" algn="just"/>
            <a:endParaRPr lang="en-US" dirty="0" smtClean="0"/>
          </a:p>
          <a:p>
            <a:pPr algn="just">
              <a:buNone/>
            </a:pPr>
            <a:r>
              <a:rPr lang="en-US" dirty="0" smtClean="0"/>
              <a:t>	Se </a:t>
            </a:r>
            <a:r>
              <a:rPr lang="en-US" dirty="0" err="1" smtClean="0"/>
              <a:t>indica</a:t>
            </a:r>
            <a:r>
              <a:rPr lang="en-US" dirty="0" smtClean="0"/>
              <a:t> en </a:t>
            </a:r>
            <a:r>
              <a:rPr lang="en-US" dirty="0" err="1" smtClean="0"/>
              <a:t>esta</a:t>
            </a:r>
            <a:r>
              <a:rPr lang="en-US" dirty="0" smtClean="0"/>
              <a:t> parte del </a:t>
            </a:r>
            <a:r>
              <a:rPr lang="en-US" dirty="0" err="1" smtClean="0"/>
              <a:t>Fideicomiso</a:t>
            </a:r>
            <a:r>
              <a:rPr lang="en-US" dirty="0" smtClean="0"/>
              <a:t>, a </a:t>
            </a:r>
            <a:r>
              <a:rPr lang="en-US" dirty="0" err="1" smtClean="0"/>
              <a:t>quién</a:t>
            </a:r>
            <a:r>
              <a:rPr lang="en-US" dirty="0" smtClean="0"/>
              <a:t> se </a:t>
            </a:r>
            <a:r>
              <a:rPr lang="en-US" dirty="0" err="1" smtClean="0"/>
              <a:t>envían</a:t>
            </a:r>
            <a:r>
              <a:rPr lang="en-US" dirty="0" smtClean="0"/>
              <a:t> y con </a:t>
            </a:r>
            <a:r>
              <a:rPr lang="en-US" dirty="0" err="1" smtClean="0"/>
              <a:t>qué</a:t>
            </a:r>
            <a:r>
              <a:rPr lang="en-US" dirty="0" smtClean="0"/>
              <a:t> </a:t>
            </a:r>
            <a:r>
              <a:rPr lang="en-US" dirty="0" err="1" smtClean="0"/>
              <a:t>periodicidad</a:t>
            </a:r>
            <a:r>
              <a:rPr lang="en-US" dirty="0" smtClean="0"/>
              <a:t>, sin </a:t>
            </a:r>
            <a:r>
              <a:rPr lang="en-US" dirty="0" err="1" smtClean="0"/>
              <a:t>perjuicio</a:t>
            </a:r>
            <a:r>
              <a:rPr lang="en-US" dirty="0" smtClean="0"/>
              <a:t> de </a:t>
            </a:r>
            <a:r>
              <a:rPr lang="en-US" dirty="0" err="1" smtClean="0"/>
              <a:t>que</a:t>
            </a:r>
            <a:r>
              <a:rPr lang="en-US" dirty="0" smtClean="0"/>
              <a:t> de </a:t>
            </a:r>
            <a:r>
              <a:rPr lang="en-US" dirty="0" err="1" smtClean="0"/>
              <a:t>ordinario</a:t>
            </a:r>
            <a:r>
              <a:rPr lang="en-US" dirty="0" smtClean="0"/>
              <a:t> </a:t>
            </a:r>
            <a:r>
              <a:rPr lang="en-US" dirty="0" err="1" smtClean="0"/>
              <a:t>pueden</a:t>
            </a:r>
            <a:r>
              <a:rPr lang="en-US" dirty="0" smtClean="0"/>
              <a:t> ser </a:t>
            </a:r>
            <a:r>
              <a:rPr lang="en-US" dirty="0" err="1" smtClean="0"/>
              <a:t>pedidos</a:t>
            </a:r>
            <a:r>
              <a:rPr lang="en-US" dirty="0" smtClean="0"/>
              <a:t> en </a:t>
            </a:r>
            <a:r>
              <a:rPr lang="en-US" dirty="0" err="1" smtClean="0"/>
              <a:t>cualquier</a:t>
            </a:r>
            <a:r>
              <a:rPr lang="en-US" dirty="0" smtClean="0"/>
              <a:t> </a:t>
            </a:r>
            <a:r>
              <a:rPr lang="en-US" dirty="0" err="1" smtClean="0"/>
              <a:t>tiempo</a:t>
            </a:r>
            <a:r>
              <a:rPr lang="en-US" dirty="0" smtClean="0"/>
              <a:t>.</a:t>
            </a:r>
            <a:endParaRPr lang="en-US" dirty="0"/>
          </a:p>
        </p:txBody>
      </p:sp>
      <p:sp>
        <p:nvSpPr>
          <p:cNvPr id="2" name="Title 1"/>
          <p:cNvSpPr>
            <a:spLocks noGrp="1"/>
          </p:cNvSpPr>
          <p:nvPr>
            <p:ph type="title"/>
          </p:nvPr>
        </p:nvSpPr>
        <p:spPr>
          <a:xfrm>
            <a:off x="457200" y="274638"/>
            <a:ext cx="8229600" cy="868346"/>
          </a:xfrm>
        </p:spPr>
        <p:txBody>
          <a:bodyPr>
            <a:normAutofit/>
          </a:bodyPr>
          <a:lstStyle/>
          <a:p>
            <a:pPr algn="l"/>
            <a:r>
              <a:rPr lang="en-US" sz="3200" dirty="0" smtClean="0"/>
              <a:t>DÉCIMO: </a:t>
            </a:r>
            <a:r>
              <a:rPr lang="en-US" sz="3200" dirty="0" err="1" smtClean="0"/>
              <a:t>Informes</a:t>
            </a:r>
            <a:endParaRPr lang="en-US" sz="3200" dirty="0"/>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buNone/>
            </a:pPr>
            <a:r>
              <a:rPr lang="es-HN" dirty="0" smtClean="0"/>
              <a:t>“El </a:t>
            </a:r>
            <a:r>
              <a:rPr lang="es-HN" dirty="0"/>
              <a:t>fideicomiso es un negocio jurídico en </a:t>
            </a:r>
            <a:r>
              <a:rPr lang="es-HN" dirty="0" smtClean="0"/>
              <a:t>virtud del </a:t>
            </a:r>
            <a:r>
              <a:rPr lang="es-HN" dirty="0"/>
              <a:t>cual se atribuye al banco autorizado para operar como fiduciario la titularidad dominical sobre ciertos bienes, con la limitación, de carácter obligatorio, de realizar sólo aquellos actos exigidos para cumplimiento del fin lícito y determinado al que se destinen</a:t>
            </a:r>
            <a:r>
              <a:rPr lang="es-HN" dirty="0" smtClean="0"/>
              <a:t>.”</a:t>
            </a:r>
            <a:endParaRPr lang="en-US" dirty="0"/>
          </a:p>
          <a:p>
            <a:endParaRPr lang="en-US" dirty="0" smtClean="0"/>
          </a:p>
          <a:p>
            <a:pPr algn="r">
              <a:buNone/>
            </a:pPr>
            <a:r>
              <a:rPr lang="en-US" sz="2400" dirty="0" err="1" smtClean="0"/>
              <a:t>Código</a:t>
            </a:r>
            <a:r>
              <a:rPr lang="en-US" sz="2400" dirty="0" smtClean="0"/>
              <a:t> de </a:t>
            </a:r>
            <a:r>
              <a:rPr lang="en-US" sz="2400" dirty="0" err="1" smtClean="0"/>
              <a:t>Comercio</a:t>
            </a:r>
            <a:r>
              <a:rPr lang="en-US" sz="2400" dirty="0" smtClean="0"/>
              <a:t> de Honduras</a:t>
            </a:r>
            <a:endParaRPr lang="en-US" sz="2400" dirty="0"/>
          </a:p>
        </p:txBody>
      </p:sp>
      <p:sp>
        <p:nvSpPr>
          <p:cNvPr id="2" name="Title 1"/>
          <p:cNvSpPr>
            <a:spLocks noGrp="1"/>
          </p:cNvSpPr>
          <p:nvPr>
            <p:ph type="title"/>
          </p:nvPr>
        </p:nvSpPr>
        <p:spPr/>
        <p:txBody>
          <a:bodyPr/>
          <a:lstStyle/>
          <a:p>
            <a:r>
              <a:rPr lang="en-US" dirty="0" err="1" smtClean="0"/>
              <a:t>Una</a:t>
            </a:r>
            <a:r>
              <a:rPr lang="en-US" dirty="0" smtClean="0"/>
              <a:t> </a:t>
            </a:r>
            <a:r>
              <a:rPr lang="en-US" dirty="0" err="1"/>
              <a:t>d</a:t>
            </a:r>
            <a:r>
              <a:rPr lang="en-US" dirty="0" err="1" smtClean="0"/>
              <a:t>efinición</a:t>
            </a:r>
            <a:endParaRPr lang="en-US" dirty="0"/>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dirty="0" smtClean="0"/>
              <a:t>Con </a:t>
            </a:r>
            <a:r>
              <a:rPr lang="en-US" dirty="0" err="1" smtClean="0"/>
              <a:t>ésta</a:t>
            </a:r>
            <a:r>
              <a:rPr lang="en-US" dirty="0" smtClean="0"/>
              <a:t> </a:t>
            </a:r>
            <a:r>
              <a:rPr lang="en-US" dirty="0" err="1" smtClean="0"/>
              <a:t>cláusula</a:t>
            </a:r>
            <a:r>
              <a:rPr lang="en-US" dirty="0" smtClean="0"/>
              <a:t> </a:t>
            </a:r>
            <a:r>
              <a:rPr lang="en-US" dirty="0" err="1" smtClean="0"/>
              <a:t>comienza</a:t>
            </a:r>
            <a:r>
              <a:rPr lang="en-US" dirty="0" smtClean="0"/>
              <a:t> el </a:t>
            </a:r>
            <a:r>
              <a:rPr lang="en-US" dirty="0" err="1" smtClean="0"/>
              <a:t>enunciado</a:t>
            </a:r>
            <a:r>
              <a:rPr lang="en-US" dirty="0" smtClean="0"/>
              <a:t> de </a:t>
            </a:r>
            <a:r>
              <a:rPr lang="en-US" dirty="0" err="1" smtClean="0"/>
              <a:t>obligaciones</a:t>
            </a:r>
            <a:r>
              <a:rPr lang="en-US" dirty="0" smtClean="0"/>
              <a:t> y </a:t>
            </a:r>
            <a:r>
              <a:rPr lang="en-US" dirty="0" err="1" smtClean="0"/>
              <a:t>derechos</a:t>
            </a:r>
            <a:r>
              <a:rPr lang="en-US" dirty="0" smtClean="0"/>
              <a:t> </a:t>
            </a:r>
            <a:r>
              <a:rPr lang="en-US" dirty="0" err="1" smtClean="0"/>
              <a:t>las</a:t>
            </a:r>
            <a:r>
              <a:rPr lang="en-US" dirty="0" smtClean="0"/>
              <a:t> </a:t>
            </a:r>
            <a:r>
              <a:rPr lang="en-US" dirty="0" err="1" smtClean="0"/>
              <a:t>partes</a:t>
            </a:r>
            <a:r>
              <a:rPr lang="en-US" dirty="0" smtClean="0"/>
              <a:t> </a:t>
            </a:r>
            <a:r>
              <a:rPr lang="en-US" dirty="0" err="1" smtClean="0"/>
              <a:t>relacionadas</a:t>
            </a:r>
            <a:r>
              <a:rPr lang="en-US" dirty="0" smtClean="0"/>
              <a:t> al </a:t>
            </a:r>
            <a:r>
              <a:rPr lang="en-US" dirty="0" err="1" smtClean="0"/>
              <a:t>Fideicomiso</a:t>
            </a:r>
            <a:r>
              <a:rPr lang="en-US" dirty="0" smtClean="0"/>
              <a:t>. </a:t>
            </a:r>
            <a:r>
              <a:rPr lang="en-US" dirty="0" err="1" smtClean="0"/>
              <a:t>Ordinariamente</a:t>
            </a:r>
            <a:r>
              <a:rPr lang="en-US" dirty="0" smtClean="0"/>
              <a:t> </a:t>
            </a:r>
            <a:r>
              <a:rPr lang="en-US" dirty="0" err="1" smtClean="0"/>
              <a:t>comenzamos</a:t>
            </a:r>
            <a:r>
              <a:rPr lang="en-US" dirty="0" smtClean="0"/>
              <a:t> con el </a:t>
            </a:r>
            <a:r>
              <a:rPr lang="en-US" dirty="0" err="1" smtClean="0"/>
              <a:t>Fideicomitente</a:t>
            </a:r>
            <a:r>
              <a:rPr lang="en-US" dirty="0" smtClean="0"/>
              <a:t>.</a:t>
            </a:r>
          </a:p>
          <a:p>
            <a:pPr algn="just"/>
            <a:r>
              <a:rPr lang="en-US" dirty="0" err="1" smtClean="0"/>
              <a:t>Recordemos</a:t>
            </a:r>
            <a:r>
              <a:rPr lang="en-US" dirty="0" smtClean="0"/>
              <a:t> </a:t>
            </a:r>
            <a:r>
              <a:rPr lang="en-US" dirty="0" err="1" smtClean="0"/>
              <a:t>que</a:t>
            </a:r>
            <a:r>
              <a:rPr lang="en-US" dirty="0" smtClean="0"/>
              <a:t> </a:t>
            </a:r>
            <a:r>
              <a:rPr lang="en-US" dirty="0" err="1" smtClean="0"/>
              <a:t>todas</a:t>
            </a:r>
            <a:r>
              <a:rPr lang="en-US" dirty="0" smtClean="0"/>
              <a:t> </a:t>
            </a:r>
            <a:r>
              <a:rPr lang="en-US" dirty="0" err="1" smtClean="0"/>
              <a:t>éstas</a:t>
            </a:r>
            <a:r>
              <a:rPr lang="en-US" dirty="0" smtClean="0"/>
              <a:t> son </a:t>
            </a:r>
            <a:r>
              <a:rPr lang="en-US" dirty="0" err="1" smtClean="0"/>
              <a:t>estructuradas</a:t>
            </a:r>
            <a:r>
              <a:rPr lang="en-US" dirty="0" smtClean="0"/>
              <a:t> en el </a:t>
            </a:r>
            <a:r>
              <a:rPr lang="en-US" dirty="0" err="1" smtClean="0"/>
              <a:t>Fideicomiso</a:t>
            </a:r>
            <a:r>
              <a:rPr lang="en-US" dirty="0" smtClean="0"/>
              <a:t> </a:t>
            </a:r>
            <a:r>
              <a:rPr lang="en-US" dirty="0" err="1" smtClean="0"/>
              <a:t>por</a:t>
            </a:r>
            <a:r>
              <a:rPr lang="en-US" dirty="0" smtClean="0"/>
              <a:t> </a:t>
            </a:r>
            <a:r>
              <a:rPr lang="en-US" dirty="0" err="1" smtClean="0"/>
              <a:t>éste</a:t>
            </a:r>
            <a:r>
              <a:rPr lang="en-US" dirty="0" smtClean="0"/>
              <a:t>, a </a:t>
            </a:r>
            <a:r>
              <a:rPr lang="en-US" dirty="0" err="1" smtClean="0"/>
              <a:t>su</a:t>
            </a:r>
            <a:r>
              <a:rPr lang="en-US" dirty="0" smtClean="0"/>
              <a:t> </a:t>
            </a:r>
            <a:r>
              <a:rPr lang="en-US" dirty="0" err="1" smtClean="0"/>
              <a:t>criterio</a:t>
            </a:r>
            <a:r>
              <a:rPr lang="en-US" dirty="0" smtClean="0"/>
              <a:t> en </a:t>
            </a:r>
            <a:r>
              <a:rPr lang="en-US" dirty="0" err="1" smtClean="0"/>
              <a:t>consenso</a:t>
            </a:r>
            <a:r>
              <a:rPr lang="en-US" dirty="0" smtClean="0"/>
              <a:t> con el </a:t>
            </a:r>
            <a:r>
              <a:rPr lang="en-US" dirty="0" err="1" smtClean="0"/>
              <a:t>Banco</a:t>
            </a:r>
            <a:r>
              <a:rPr lang="en-US" dirty="0" smtClean="0"/>
              <a:t>, o con </a:t>
            </a:r>
            <a:r>
              <a:rPr lang="en-US" dirty="0" err="1" smtClean="0"/>
              <a:t>condiciones</a:t>
            </a:r>
            <a:r>
              <a:rPr lang="en-US" dirty="0" smtClean="0"/>
              <a:t> </a:t>
            </a:r>
            <a:r>
              <a:rPr lang="en-US" dirty="0" err="1" smtClean="0"/>
              <a:t>exigidas</a:t>
            </a:r>
            <a:r>
              <a:rPr lang="en-US" dirty="0" smtClean="0"/>
              <a:t> de </a:t>
            </a:r>
            <a:r>
              <a:rPr lang="en-US" dirty="0" err="1" smtClean="0"/>
              <a:t>terceros</a:t>
            </a:r>
            <a:r>
              <a:rPr lang="en-US" dirty="0" smtClean="0"/>
              <a:t>, </a:t>
            </a:r>
            <a:r>
              <a:rPr lang="en-US" dirty="0" err="1" smtClean="0"/>
              <a:t>como</a:t>
            </a:r>
            <a:r>
              <a:rPr lang="en-US" dirty="0" smtClean="0"/>
              <a:t> los </a:t>
            </a:r>
            <a:r>
              <a:rPr lang="en-US" dirty="0" err="1" smtClean="0"/>
              <a:t>acreedores</a:t>
            </a:r>
            <a:r>
              <a:rPr lang="en-US" dirty="0" smtClean="0"/>
              <a:t> en </a:t>
            </a:r>
            <a:r>
              <a:rPr lang="en-US" dirty="0" err="1" smtClean="0"/>
              <a:t>casos</a:t>
            </a:r>
            <a:r>
              <a:rPr lang="en-US" dirty="0" smtClean="0"/>
              <a:t> de </a:t>
            </a:r>
            <a:r>
              <a:rPr lang="en-US" dirty="0" err="1" smtClean="0"/>
              <a:t>Fideicomisos</a:t>
            </a:r>
            <a:r>
              <a:rPr lang="en-US" dirty="0" smtClean="0"/>
              <a:t> de </a:t>
            </a:r>
            <a:r>
              <a:rPr lang="en-US" dirty="0" err="1" smtClean="0"/>
              <a:t>Garanttía</a:t>
            </a:r>
            <a:r>
              <a:rPr lang="en-US" dirty="0" smtClean="0"/>
              <a:t>.</a:t>
            </a:r>
            <a:endParaRPr lang="en-US" dirty="0"/>
          </a:p>
        </p:txBody>
      </p:sp>
      <p:sp>
        <p:nvSpPr>
          <p:cNvPr id="2" name="Title 1"/>
          <p:cNvSpPr>
            <a:spLocks noGrp="1"/>
          </p:cNvSpPr>
          <p:nvPr>
            <p:ph type="title"/>
          </p:nvPr>
        </p:nvSpPr>
        <p:spPr/>
        <p:txBody>
          <a:bodyPr>
            <a:noAutofit/>
          </a:bodyPr>
          <a:lstStyle/>
          <a:p>
            <a:pPr algn="l"/>
            <a:r>
              <a:rPr lang="en-US" sz="3200" dirty="0" smtClean="0"/>
              <a:t>DÉCIMO PRIMERO: </a:t>
            </a:r>
            <a:br>
              <a:rPr lang="en-US" sz="3200" dirty="0" smtClean="0"/>
            </a:br>
            <a:r>
              <a:rPr lang="en-US" sz="3200" dirty="0" err="1" smtClean="0"/>
              <a:t>Obligaciones</a:t>
            </a:r>
            <a:r>
              <a:rPr lang="en-US" sz="3200" dirty="0" smtClean="0"/>
              <a:t> del </a:t>
            </a:r>
            <a:r>
              <a:rPr lang="en-US" sz="3200" dirty="0" err="1" smtClean="0"/>
              <a:t>Fideicomitente</a:t>
            </a:r>
            <a:endParaRPr lang="en-US" sz="3200" dirty="0"/>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10" y="1000108"/>
            <a:ext cx="7783832" cy="4838720"/>
          </a:xfrm>
        </p:spPr>
        <p:style>
          <a:lnRef idx="1">
            <a:schemeClr val="accent1"/>
          </a:lnRef>
          <a:fillRef idx="2">
            <a:schemeClr val="accent1"/>
          </a:fillRef>
          <a:effectRef idx="1">
            <a:schemeClr val="accent1"/>
          </a:effectRef>
          <a:fontRef idx="minor">
            <a:schemeClr val="dk1"/>
          </a:fontRef>
        </p:style>
        <p:txBody>
          <a:bodyPr>
            <a:normAutofit/>
          </a:bodyPr>
          <a:lstStyle/>
          <a:p>
            <a:pPr marL="176213" indent="-66675" algn="just">
              <a:buNone/>
            </a:pPr>
            <a:r>
              <a:rPr lang="es-ES_tradnl" b="1" dirty="0" smtClean="0"/>
              <a:t>	</a:t>
            </a:r>
            <a:r>
              <a:rPr lang="es-ES_tradnl" dirty="0" smtClean="0"/>
              <a:t>El FIDEICOMITENTE  tendrá  las  siguientes  obligaciones: </a:t>
            </a:r>
            <a:r>
              <a:rPr lang="es-ES_tradnl" b="1" dirty="0" smtClean="0"/>
              <a:t> 1) </a:t>
            </a:r>
            <a:r>
              <a:rPr lang="es-ES_tradnl" dirty="0" smtClean="0"/>
              <a:t> Cancelar  debidamente al  FIDUCIARIO  los  honorarios  a que éste tenga derecho, de conformidad con este Contrato. </a:t>
            </a:r>
            <a:r>
              <a:rPr lang="es-ES_tradnl" b="1" dirty="0" smtClean="0"/>
              <a:t>2)</a:t>
            </a:r>
            <a:r>
              <a:rPr lang="es-ES_tradnl" dirty="0" smtClean="0"/>
              <a:t> Reembolsar al FIDUCIARIO los gastos en que incurra por la gestión, administración y defensa del FIDEICOMISO. </a:t>
            </a:r>
            <a:r>
              <a:rPr lang="es-ES_tradnl" b="1" dirty="0" smtClean="0"/>
              <a:t>3) </a:t>
            </a:r>
            <a:r>
              <a:rPr lang="es-ES_tradnl" dirty="0" smtClean="0"/>
              <a:t>Entregar las valoraciones de los bienes realizadas dentro de los noventa días anteriores a la vigencia de éste Fideicomiso para los asientos contables respectivos.</a:t>
            </a:r>
            <a:endParaRPr lang="en-US" dirty="0"/>
          </a:p>
        </p:txBody>
      </p:sp>
      <p:sp>
        <p:nvSpPr>
          <p:cNvPr id="2" name="Title 1"/>
          <p:cNvSpPr>
            <a:spLocks noGrp="1"/>
          </p:cNvSpPr>
          <p:nvPr>
            <p:ph type="title"/>
          </p:nvPr>
        </p:nvSpPr>
        <p:spPr>
          <a:xfrm>
            <a:off x="457200" y="-24"/>
            <a:ext cx="8229600" cy="1000132"/>
          </a:xfrm>
        </p:spPr>
        <p:txBody>
          <a:bodyPr>
            <a:noAutofit/>
          </a:bodyPr>
          <a:lstStyle/>
          <a:p>
            <a:pPr algn="l"/>
            <a:r>
              <a:rPr lang="en-US" sz="2800" dirty="0" err="1" smtClean="0"/>
              <a:t>Ejemplo</a:t>
            </a:r>
            <a:r>
              <a:rPr lang="en-US" sz="2800" dirty="0" smtClean="0"/>
              <a:t>: OBLIGACIONES DEL FIDEICOMITENTE</a:t>
            </a:r>
            <a:endParaRPr lang="en-US" sz="2800" dirty="0"/>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662316"/>
          </a:xfrm>
        </p:spPr>
        <p:txBody>
          <a:bodyPr>
            <a:normAutofit/>
          </a:bodyPr>
          <a:lstStyle/>
          <a:p>
            <a:pPr algn="just"/>
            <a:r>
              <a:rPr lang="en-US" dirty="0" smtClean="0"/>
              <a:t>Se </a:t>
            </a:r>
            <a:r>
              <a:rPr lang="en-US" dirty="0" err="1" smtClean="0"/>
              <a:t>enuncian</a:t>
            </a:r>
            <a:r>
              <a:rPr lang="en-US" dirty="0" smtClean="0"/>
              <a:t> </a:t>
            </a:r>
            <a:r>
              <a:rPr lang="en-US" dirty="0" err="1" smtClean="0"/>
              <a:t>cuáles</a:t>
            </a:r>
            <a:r>
              <a:rPr lang="en-US" dirty="0" smtClean="0"/>
              <a:t> </a:t>
            </a:r>
            <a:r>
              <a:rPr lang="en-US" dirty="0" err="1" smtClean="0"/>
              <a:t>serán</a:t>
            </a:r>
            <a:r>
              <a:rPr lang="en-US" dirty="0" smtClean="0"/>
              <a:t> los </a:t>
            </a:r>
            <a:r>
              <a:rPr lang="en-US" dirty="0" err="1" smtClean="0"/>
              <a:t>derechos</a:t>
            </a:r>
            <a:r>
              <a:rPr lang="en-US" dirty="0" smtClean="0"/>
              <a:t> </a:t>
            </a:r>
            <a:r>
              <a:rPr lang="en-US" dirty="0" err="1" smtClean="0"/>
              <a:t>que</a:t>
            </a:r>
            <a:r>
              <a:rPr lang="en-US" dirty="0" smtClean="0"/>
              <a:t> </a:t>
            </a:r>
            <a:r>
              <a:rPr lang="en-US" dirty="0" err="1" smtClean="0"/>
              <a:t>tendrá</a:t>
            </a:r>
            <a:r>
              <a:rPr lang="en-US" dirty="0" smtClean="0"/>
              <a:t> el </a:t>
            </a:r>
            <a:r>
              <a:rPr lang="en-US" dirty="0" err="1" smtClean="0"/>
              <a:t>Fideicomiente</a:t>
            </a:r>
            <a:r>
              <a:rPr lang="en-US" dirty="0" smtClean="0"/>
              <a:t>, en </a:t>
            </a:r>
            <a:r>
              <a:rPr lang="en-US" dirty="0" err="1" smtClean="0"/>
              <a:t>relación</a:t>
            </a:r>
            <a:r>
              <a:rPr lang="en-US" dirty="0" smtClean="0"/>
              <a:t> a los </a:t>
            </a:r>
            <a:r>
              <a:rPr lang="en-US" dirty="0" err="1" smtClean="0"/>
              <a:t>bienes</a:t>
            </a:r>
            <a:r>
              <a:rPr lang="en-US" dirty="0" smtClean="0"/>
              <a:t> </a:t>
            </a:r>
            <a:r>
              <a:rPr lang="en-US" dirty="0" err="1" smtClean="0"/>
              <a:t>Fideicometidos</a:t>
            </a:r>
            <a:r>
              <a:rPr lang="en-US" dirty="0" smtClean="0"/>
              <a:t>, con el </a:t>
            </a:r>
            <a:r>
              <a:rPr lang="en-US" dirty="0" err="1" smtClean="0"/>
              <a:t>Fiduciario</a:t>
            </a:r>
            <a:r>
              <a:rPr lang="en-US" dirty="0" smtClean="0"/>
              <a:t> y de ser del </a:t>
            </a:r>
            <a:r>
              <a:rPr lang="en-US" dirty="0" err="1" smtClean="0"/>
              <a:t>caso</a:t>
            </a:r>
            <a:r>
              <a:rPr lang="en-US" dirty="0" smtClean="0"/>
              <a:t>, con </a:t>
            </a:r>
            <a:r>
              <a:rPr lang="en-US" dirty="0" err="1" smtClean="0"/>
              <a:t>terceros</a:t>
            </a:r>
            <a:r>
              <a:rPr lang="en-US" dirty="0" smtClean="0"/>
              <a:t> en </a:t>
            </a:r>
            <a:r>
              <a:rPr lang="en-US" dirty="0" err="1" smtClean="0"/>
              <a:t>cuánto</a:t>
            </a:r>
            <a:r>
              <a:rPr lang="en-US" dirty="0" smtClean="0"/>
              <a:t> al </a:t>
            </a:r>
            <a:r>
              <a:rPr lang="en-US" dirty="0" err="1" smtClean="0"/>
              <a:t>Fideicomiso</a:t>
            </a:r>
            <a:r>
              <a:rPr lang="en-US" dirty="0" smtClean="0"/>
              <a:t>.</a:t>
            </a:r>
          </a:p>
          <a:p>
            <a:pPr algn="just">
              <a:buNone/>
            </a:pPr>
            <a:endParaRPr lang="en-US" sz="1200" dirty="0" smtClean="0"/>
          </a:p>
          <a:p>
            <a:pPr algn="just"/>
            <a:r>
              <a:rPr lang="en-US" dirty="0" err="1" smtClean="0"/>
              <a:t>Éstos</a:t>
            </a:r>
            <a:r>
              <a:rPr lang="en-US" dirty="0" smtClean="0"/>
              <a:t> </a:t>
            </a:r>
            <a:r>
              <a:rPr lang="en-US" dirty="0" err="1" smtClean="0"/>
              <a:t>derechos</a:t>
            </a:r>
            <a:r>
              <a:rPr lang="en-US" dirty="0" smtClean="0"/>
              <a:t> </a:t>
            </a:r>
            <a:r>
              <a:rPr lang="en-US" dirty="0" err="1" smtClean="0"/>
              <a:t>dependerán</a:t>
            </a:r>
            <a:r>
              <a:rPr lang="en-US" dirty="0" smtClean="0"/>
              <a:t> </a:t>
            </a:r>
            <a:r>
              <a:rPr lang="en-US" dirty="0" err="1" smtClean="0"/>
              <a:t>grandemente</a:t>
            </a:r>
            <a:r>
              <a:rPr lang="en-US" dirty="0" smtClean="0"/>
              <a:t> de la </a:t>
            </a:r>
            <a:r>
              <a:rPr lang="en-US" dirty="0" err="1" smtClean="0"/>
              <a:t>naturaleza</a:t>
            </a:r>
            <a:r>
              <a:rPr lang="en-US" dirty="0" smtClean="0"/>
              <a:t> del </a:t>
            </a:r>
            <a:r>
              <a:rPr lang="en-US" dirty="0" err="1" smtClean="0"/>
              <a:t>Fideicomiso</a:t>
            </a:r>
            <a:r>
              <a:rPr lang="en-US" dirty="0" smtClean="0"/>
              <a:t> y </a:t>
            </a:r>
            <a:r>
              <a:rPr lang="en-US" dirty="0" err="1" smtClean="0"/>
              <a:t>cuántas</a:t>
            </a:r>
            <a:r>
              <a:rPr lang="en-US" dirty="0" smtClean="0"/>
              <a:t> </a:t>
            </a:r>
            <a:r>
              <a:rPr lang="en-US" dirty="0" err="1" smtClean="0"/>
              <a:t>responsabilidades</a:t>
            </a:r>
            <a:r>
              <a:rPr lang="en-US" dirty="0" smtClean="0"/>
              <a:t> son </a:t>
            </a:r>
            <a:r>
              <a:rPr lang="en-US" dirty="0" err="1" smtClean="0"/>
              <a:t>reservadas</a:t>
            </a:r>
            <a:r>
              <a:rPr lang="en-US" dirty="0" smtClean="0"/>
              <a:t> </a:t>
            </a:r>
            <a:r>
              <a:rPr lang="en-US" dirty="0" err="1" smtClean="0"/>
              <a:t>por</a:t>
            </a:r>
            <a:r>
              <a:rPr lang="en-US" dirty="0" smtClean="0"/>
              <a:t> </a:t>
            </a:r>
            <a:r>
              <a:rPr lang="en-US" dirty="0" err="1" smtClean="0"/>
              <a:t>éste</a:t>
            </a:r>
            <a:r>
              <a:rPr lang="en-US" dirty="0" smtClean="0"/>
              <a:t> en </a:t>
            </a:r>
            <a:r>
              <a:rPr lang="en-US" dirty="0" err="1" smtClean="0"/>
              <a:t>relación</a:t>
            </a:r>
            <a:r>
              <a:rPr lang="en-US" dirty="0" smtClean="0"/>
              <a:t> a los </a:t>
            </a:r>
            <a:r>
              <a:rPr lang="en-US" dirty="0" err="1" smtClean="0"/>
              <a:t>bienes</a:t>
            </a:r>
            <a:r>
              <a:rPr lang="en-US" dirty="0" smtClean="0"/>
              <a:t>. </a:t>
            </a:r>
            <a:r>
              <a:rPr lang="en-US" dirty="0" err="1" smtClean="0"/>
              <a:t>Ejemplo</a:t>
            </a:r>
            <a:r>
              <a:rPr lang="en-US" dirty="0" smtClean="0"/>
              <a:t>: </a:t>
            </a:r>
            <a:r>
              <a:rPr lang="en-US" dirty="0" err="1" smtClean="0"/>
              <a:t>Derecho</a:t>
            </a:r>
            <a:r>
              <a:rPr lang="en-US" dirty="0" smtClean="0"/>
              <a:t> de </a:t>
            </a:r>
            <a:r>
              <a:rPr lang="en-US" dirty="0" err="1" smtClean="0"/>
              <a:t>voto</a:t>
            </a:r>
            <a:r>
              <a:rPr lang="en-US" dirty="0" smtClean="0"/>
              <a:t> de </a:t>
            </a:r>
            <a:r>
              <a:rPr lang="en-US" dirty="0" err="1" smtClean="0"/>
              <a:t>acciones</a:t>
            </a:r>
            <a:r>
              <a:rPr lang="en-US" dirty="0" smtClean="0"/>
              <a:t>.</a:t>
            </a:r>
            <a:endParaRPr lang="en-US" dirty="0"/>
          </a:p>
        </p:txBody>
      </p:sp>
      <p:sp>
        <p:nvSpPr>
          <p:cNvPr id="2" name="Title 1"/>
          <p:cNvSpPr>
            <a:spLocks noGrp="1"/>
          </p:cNvSpPr>
          <p:nvPr>
            <p:ph type="title"/>
          </p:nvPr>
        </p:nvSpPr>
        <p:spPr/>
        <p:txBody>
          <a:bodyPr>
            <a:noAutofit/>
          </a:bodyPr>
          <a:lstStyle/>
          <a:p>
            <a:r>
              <a:rPr lang="en-US" sz="3200" dirty="0" smtClean="0"/>
              <a:t>DÉCIMO SEGUNDO: </a:t>
            </a:r>
            <a:br>
              <a:rPr lang="en-US" sz="3200" dirty="0" smtClean="0"/>
            </a:br>
            <a:r>
              <a:rPr lang="en-US" sz="3200" dirty="0" err="1" smtClean="0"/>
              <a:t>Derechos</a:t>
            </a:r>
            <a:r>
              <a:rPr lang="en-US" sz="3200" dirty="0" smtClean="0"/>
              <a:t> del </a:t>
            </a:r>
            <a:r>
              <a:rPr lang="en-US" sz="3200" dirty="0" err="1" smtClean="0"/>
              <a:t>Fideicomitente</a:t>
            </a:r>
            <a:endParaRPr lang="en-US" sz="3200" dirty="0"/>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4422"/>
            <a:ext cx="8229600" cy="4525963"/>
          </a:xfrm>
        </p:spPr>
        <p:style>
          <a:lnRef idx="1">
            <a:schemeClr val="accent1"/>
          </a:lnRef>
          <a:fillRef idx="2">
            <a:schemeClr val="accent1"/>
          </a:fillRef>
          <a:effectRef idx="1">
            <a:schemeClr val="accent1"/>
          </a:effectRef>
          <a:fontRef idx="minor">
            <a:schemeClr val="dk1"/>
          </a:fontRef>
        </p:style>
        <p:txBody>
          <a:bodyPr>
            <a:normAutofit fontScale="92500"/>
          </a:bodyPr>
          <a:lstStyle/>
          <a:p>
            <a:pPr marL="176213" indent="-66675" algn="just">
              <a:buNone/>
            </a:pPr>
            <a:r>
              <a:rPr lang="es-ES_tradnl" b="1" dirty="0" smtClean="0"/>
              <a:t>	</a:t>
            </a:r>
            <a:r>
              <a:rPr lang="es-ES_tradnl" sz="2600" dirty="0" smtClean="0"/>
              <a:t>AL FIDEICOMITENTE les corresponden los siguientes derechos: </a:t>
            </a:r>
            <a:r>
              <a:rPr lang="es-ES_tradnl" sz="2600" b="1" dirty="0" smtClean="0"/>
              <a:t>1) </a:t>
            </a:r>
            <a:r>
              <a:rPr lang="es-ES_tradnl" sz="2600" dirty="0" smtClean="0"/>
              <a:t>Revisar las cuentas del FIDEICOMISO por si o por medio de auditores o contadores públicos que designe, asumiendo los costos. </a:t>
            </a:r>
            <a:r>
              <a:rPr lang="es-ES_tradnl" sz="2600" b="1" dirty="0" smtClean="0"/>
              <a:t>2) </a:t>
            </a:r>
            <a:r>
              <a:rPr lang="es-ES_tradnl" sz="2600" dirty="0" smtClean="0"/>
              <a:t>Exigir la rendición de cuentas. </a:t>
            </a:r>
            <a:r>
              <a:rPr lang="es-ES_tradnl" sz="2600" b="1" dirty="0" smtClean="0"/>
              <a:t>3)</a:t>
            </a:r>
            <a:r>
              <a:rPr lang="es-ES_tradnl" sz="2600" dirty="0" smtClean="0"/>
              <a:t> Ejercer la acción de responsabilidad contra el FIDUCIARIO. </a:t>
            </a:r>
            <a:r>
              <a:rPr lang="es-ES_tradnl" sz="2600" b="1" dirty="0" smtClean="0"/>
              <a:t>4) </a:t>
            </a:r>
            <a:r>
              <a:rPr lang="es-ES_tradnl" sz="2600" dirty="0" smtClean="0"/>
              <a:t>Recibir la cesión de los bienes transmitidos, para el caso de cumplimiento total de las obligaciones a su cargo para con las INSTITUCIONES ACREEDORAS registradas en el FIDEICOMISO DE GARANTÍA conforme los términos de los respectivos contratos de préstamo.</a:t>
            </a:r>
            <a:r>
              <a:rPr lang="es-ES_tradnl" sz="2600" b="1" dirty="0" smtClean="0"/>
              <a:t> </a:t>
            </a:r>
            <a:endParaRPr lang="en-US" dirty="0"/>
          </a:p>
        </p:txBody>
      </p:sp>
      <p:sp>
        <p:nvSpPr>
          <p:cNvPr id="2" name="Title 1"/>
          <p:cNvSpPr>
            <a:spLocks noGrp="1"/>
          </p:cNvSpPr>
          <p:nvPr>
            <p:ph type="title"/>
          </p:nvPr>
        </p:nvSpPr>
        <p:spPr>
          <a:xfrm>
            <a:off x="457200" y="71414"/>
            <a:ext cx="8229600" cy="868346"/>
          </a:xfrm>
        </p:spPr>
        <p:txBody>
          <a:bodyPr>
            <a:noAutofit/>
          </a:bodyPr>
          <a:lstStyle/>
          <a:p>
            <a:pPr algn="l"/>
            <a:r>
              <a:rPr lang="en-US" sz="2800" dirty="0" err="1" smtClean="0"/>
              <a:t>Ejemplo</a:t>
            </a:r>
            <a:r>
              <a:rPr lang="en-US" sz="2800" dirty="0" smtClean="0"/>
              <a:t>: </a:t>
            </a:r>
            <a:r>
              <a:rPr lang="en-US" sz="2800" b="1" dirty="0" smtClean="0"/>
              <a:t>DERECHOS DEL FIDEICOMITENTE</a:t>
            </a:r>
            <a:endParaRPr lang="en-US" sz="2800" b="1" dirty="0"/>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17681"/>
            <a:ext cx="8229600" cy="4525963"/>
          </a:xfrm>
        </p:spPr>
        <p:txBody>
          <a:bodyPr/>
          <a:lstStyle/>
          <a:p>
            <a:pPr algn="just"/>
            <a:r>
              <a:rPr lang="en-US" dirty="0" smtClean="0"/>
              <a:t>Como titular dominical de los </a:t>
            </a:r>
            <a:r>
              <a:rPr lang="en-US" dirty="0" err="1" smtClean="0"/>
              <a:t>bienes</a:t>
            </a:r>
            <a:r>
              <a:rPr lang="en-US" dirty="0" smtClean="0"/>
              <a:t> </a:t>
            </a:r>
            <a:r>
              <a:rPr lang="en-US" dirty="0" err="1" smtClean="0"/>
              <a:t>Fideicometidos</a:t>
            </a:r>
            <a:r>
              <a:rPr lang="en-US" dirty="0" smtClean="0"/>
              <a:t>, el </a:t>
            </a:r>
            <a:r>
              <a:rPr lang="en-US" dirty="0" err="1" smtClean="0"/>
              <a:t>Fiduciario</a:t>
            </a:r>
            <a:r>
              <a:rPr lang="en-US" dirty="0" smtClean="0"/>
              <a:t> </a:t>
            </a:r>
            <a:r>
              <a:rPr lang="en-US" dirty="0" err="1" smtClean="0"/>
              <a:t>debe</a:t>
            </a:r>
            <a:r>
              <a:rPr lang="en-US" dirty="0" smtClean="0"/>
              <a:t> </a:t>
            </a:r>
            <a:r>
              <a:rPr lang="en-US" dirty="0" err="1" smtClean="0"/>
              <a:t>ejercer</a:t>
            </a:r>
            <a:r>
              <a:rPr lang="en-US" dirty="0" smtClean="0"/>
              <a:t> </a:t>
            </a:r>
            <a:r>
              <a:rPr lang="en-US" dirty="0" err="1" smtClean="0"/>
              <a:t>esa</a:t>
            </a:r>
            <a:r>
              <a:rPr lang="en-US" dirty="0" smtClean="0"/>
              <a:t> </a:t>
            </a:r>
            <a:r>
              <a:rPr lang="en-US" dirty="0" err="1" smtClean="0"/>
              <a:t>propiedad</a:t>
            </a:r>
            <a:r>
              <a:rPr lang="en-US" dirty="0" smtClean="0"/>
              <a:t> </a:t>
            </a:r>
            <a:r>
              <a:rPr lang="en-US" dirty="0" err="1" smtClean="0"/>
              <a:t>estrictamente</a:t>
            </a:r>
            <a:r>
              <a:rPr lang="en-US" dirty="0" smtClean="0"/>
              <a:t> en </a:t>
            </a:r>
            <a:r>
              <a:rPr lang="en-US" dirty="0" err="1" smtClean="0"/>
              <a:t>apego</a:t>
            </a:r>
            <a:r>
              <a:rPr lang="en-US" dirty="0" smtClean="0"/>
              <a:t> a </a:t>
            </a:r>
            <a:r>
              <a:rPr lang="en-US" dirty="0" err="1" smtClean="0"/>
              <a:t>las</a:t>
            </a:r>
            <a:r>
              <a:rPr lang="en-US" dirty="0" smtClean="0"/>
              <a:t> </a:t>
            </a:r>
            <a:r>
              <a:rPr lang="en-US" dirty="0" err="1" smtClean="0"/>
              <a:t>finalidades</a:t>
            </a:r>
            <a:r>
              <a:rPr lang="en-US" dirty="0" smtClean="0"/>
              <a:t> del </a:t>
            </a:r>
            <a:r>
              <a:rPr lang="en-US" dirty="0" err="1" smtClean="0"/>
              <a:t>Fideicomiso</a:t>
            </a:r>
            <a:r>
              <a:rPr lang="en-US" dirty="0" smtClean="0"/>
              <a:t>. </a:t>
            </a:r>
          </a:p>
          <a:p>
            <a:pPr algn="just">
              <a:buNone/>
            </a:pPr>
            <a:endParaRPr lang="en-US" sz="1600" dirty="0" smtClean="0"/>
          </a:p>
          <a:p>
            <a:pPr algn="just"/>
            <a:r>
              <a:rPr lang="en-US" dirty="0" smtClean="0"/>
              <a:t>Se </a:t>
            </a:r>
            <a:r>
              <a:rPr lang="en-US" dirty="0" err="1" smtClean="0"/>
              <a:t>señala</a:t>
            </a:r>
            <a:r>
              <a:rPr lang="en-US" dirty="0" smtClean="0"/>
              <a:t> </a:t>
            </a:r>
            <a:r>
              <a:rPr lang="en-US" dirty="0" err="1" smtClean="0"/>
              <a:t>por</a:t>
            </a:r>
            <a:r>
              <a:rPr lang="en-US" dirty="0" smtClean="0"/>
              <a:t> </a:t>
            </a:r>
            <a:r>
              <a:rPr lang="en-US" dirty="0" err="1" smtClean="0"/>
              <a:t>ende</a:t>
            </a:r>
            <a:r>
              <a:rPr lang="en-US" dirty="0" smtClean="0"/>
              <a:t>, </a:t>
            </a:r>
            <a:r>
              <a:rPr lang="en-US" dirty="0" err="1" smtClean="0"/>
              <a:t>cuáles</a:t>
            </a:r>
            <a:r>
              <a:rPr lang="en-US" dirty="0" smtClean="0"/>
              <a:t> </a:t>
            </a:r>
            <a:r>
              <a:rPr lang="en-US" dirty="0" err="1" smtClean="0"/>
              <a:t>serán</a:t>
            </a:r>
            <a:r>
              <a:rPr lang="en-US" dirty="0" smtClean="0"/>
              <a:t> </a:t>
            </a:r>
            <a:r>
              <a:rPr lang="en-US" dirty="0" err="1" smtClean="0"/>
              <a:t>sus</a:t>
            </a:r>
            <a:r>
              <a:rPr lang="en-US" dirty="0" smtClean="0"/>
              <a:t> </a:t>
            </a:r>
            <a:r>
              <a:rPr lang="en-US" dirty="0" err="1" smtClean="0"/>
              <a:t>deberes</a:t>
            </a:r>
            <a:r>
              <a:rPr lang="en-US" dirty="0" smtClean="0"/>
              <a:t> </a:t>
            </a:r>
            <a:r>
              <a:rPr lang="en-US" dirty="0" err="1" smtClean="0"/>
              <a:t>mientras</a:t>
            </a:r>
            <a:r>
              <a:rPr lang="en-US" dirty="0" smtClean="0"/>
              <a:t> </a:t>
            </a:r>
            <a:r>
              <a:rPr lang="en-US" dirty="0" err="1" smtClean="0"/>
              <a:t>ejerza</a:t>
            </a:r>
            <a:r>
              <a:rPr lang="en-US" dirty="0" smtClean="0"/>
              <a:t> la </a:t>
            </a:r>
            <a:r>
              <a:rPr lang="en-US" dirty="0" err="1" smtClean="0"/>
              <a:t>función</a:t>
            </a:r>
            <a:r>
              <a:rPr lang="en-US" dirty="0" smtClean="0"/>
              <a:t> de </a:t>
            </a:r>
            <a:r>
              <a:rPr lang="en-US" dirty="0" err="1" smtClean="0"/>
              <a:t>Fiduciario</a:t>
            </a:r>
            <a:r>
              <a:rPr lang="en-US" dirty="0" smtClean="0"/>
              <a:t>, contra </a:t>
            </a:r>
            <a:r>
              <a:rPr lang="en-US" dirty="0" err="1" smtClean="0"/>
              <a:t>las</a:t>
            </a:r>
            <a:r>
              <a:rPr lang="en-US" dirty="0" smtClean="0"/>
              <a:t> </a:t>
            </a:r>
            <a:r>
              <a:rPr lang="en-US" dirty="0" err="1" smtClean="0"/>
              <a:t>cuales</a:t>
            </a:r>
            <a:r>
              <a:rPr lang="en-US" dirty="0" smtClean="0"/>
              <a:t> se </a:t>
            </a:r>
            <a:r>
              <a:rPr lang="en-US" dirty="0" err="1" smtClean="0"/>
              <a:t>mide</a:t>
            </a:r>
            <a:r>
              <a:rPr lang="en-US" dirty="0" smtClean="0"/>
              <a:t> el </a:t>
            </a:r>
            <a:r>
              <a:rPr lang="en-US" dirty="0" err="1" smtClean="0"/>
              <a:t>debido</a:t>
            </a:r>
            <a:r>
              <a:rPr lang="en-US" dirty="0" smtClean="0"/>
              <a:t> </a:t>
            </a:r>
            <a:r>
              <a:rPr lang="en-US" dirty="0" err="1" smtClean="0"/>
              <a:t>cumplimiento</a:t>
            </a:r>
            <a:r>
              <a:rPr lang="en-US" dirty="0" smtClean="0"/>
              <a:t>.</a:t>
            </a:r>
            <a:endParaRPr lang="en-US" dirty="0"/>
          </a:p>
        </p:txBody>
      </p:sp>
      <p:sp>
        <p:nvSpPr>
          <p:cNvPr id="2" name="Title 1"/>
          <p:cNvSpPr>
            <a:spLocks noGrp="1"/>
          </p:cNvSpPr>
          <p:nvPr>
            <p:ph type="title"/>
          </p:nvPr>
        </p:nvSpPr>
        <p:spPr/>
        <p:txBody>
          <a:bodyPr>
            <a:noAutofit/>
          </a:bodyPr>
          <a:lstStyle/>
          <a:p>
            <a:r>
              <a:rPr lang="en-US" sz="3200" dirty="0" smtClean="0"/>
              <a:t>DÉCIMO TERCERO: </a:t>
            </a:r>
            <a:br>
              <a:rPr lang="en-US" sz="3200" dirty="0" smtClean="0"/>
            </a:br>
            <a:r>
              <a:rPr lang="en-US" sz="3200" dirty="0" err="1" smtClean="0"/>
              <a:t>Obligaciones</a:t>
            </a:r>
            <a:r>
              <a:rPr lang="en-US" sz="3200" dirty="0" smtClean="0"/>
              <a:t> del </a:t>
            </a:r>
            <a:r>
              <a:rPr lang="en-US" sz="3200" dirty="0" err="1" smtClean="0"/>
              <a:t>Fiduciario</a:t>
            </a:r>
            <a:endParaRPr lang="en-US" sz="3200" dirty="0"/>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57232"/>
            <a:ext cx="8229600" cy="5000660"/>
          </a:xfrm>
        </p:spPr>
        <p:style>
          <a:lnRef idx="1">
            <a:schemeClr val="accent1"/>
          </a:lnRef>
          <a:fillRef idx="2">
            <a:schemeClr val="accent1"/>
          </a:fillRef>
          <a:effectRef idx="1">
            <a:schemeClr val="accent1"/>
          </a:effectRef>
          <a:fontRef idx="minor">
            <a:schemeClr val="dk1"/>
          </a:fontRef>
        </p:style>
        <p:txBody>
          <a:bodyPr>
            <a:noAutofit/>
          </a:bodyPr>
          <a:lstStyle/>
          <a:p>
            <a:pPr marL="88900" indent="20638" algn="just" defTabSz="900113">
              <a:lnSpc>
                <a:spcPct val="120000"/>
              </a:lnSpc>
              <a:buNone/>
            </a:pPr>
            <a:r>
              <a:rPr lang="es-ES_tradnl" sz="1800" dirty="0" smtClean="0"/>
              <a:t>AL FIDUCIARIO le corresponderán las siguientes obligaciones: </a:t>
            </a:r>
            <a:r>
              <a:rPr lang="es-ES_tradnl" sz="1800" b="1" dirty="0" smtClean="0"/>
              <a:t>1)</a:t>
            </a:r>
            <a:r>
              <a:rPr lang="es-ES_tradnl" sz="1800" dirty="0" smtClean="0"/>
              <a:t> Acatar las instrucciones que reciba por escrito del Fideicomitente de conformidad con lo establecido en el presente Contrato, siempre y cuando ninguna de estas instrucciones desnaturalice la finalidad del presente fideicomiso, pues esta finalidad es inalterable e inmodificable. </a:t>
            </a:r>
            <a:r>
              <a:rPr lang="es-ES_tradnl" sz="1800" b="1" dirty="0" smtClean="0"/>
              <a:t>2)</a:t>
            </a:r>
            <a:r>
              <a:rPr lang="es-ES_tradnl" sz="1800" dirty="0" smtClean="0"/>
              <a:t> Rendir cuenta de su gestión al Fideicomitente al término del FIDEICOMISO. </a:t>
            </a:r>
            <a:r>
              <a:rPr lang="es-ES_tradnl" sz="1800" b="1" dirty="0" smtClean="0"/>
              <a:t>3)</a:t>
            </a:r>
            <a:r>
              <a:rPr lang="es-ES_tradnl" sz="1800" dirty="0" smtClean="0"/>
              <a:t> Comparecer ante el Secretario del Consejo de Administración de la sociedad XXXX, a fin de que se proceda a registrar el traspaso de las acciones objeto del presente contrato y requerir del mismo una certificación en que se haga constar el registro del traspaso respectivo. </a:t>
            </a:r>
            <a:r>
              <a:rPr lang="es-ES_tradnl" sz="1800" b="1" dirty="0" smtClean="0"/>
              <a:t>4)</a:t>
            </a:r>
            <a:r>
              <a:rPr lang="es-ES_tradnl" sz="1800" dirty="0" smtClean="0"/>
              <a:t> Asistir a las Asambleas Generales de Accionistas de la FIDEICOMITENTE y votar en la forma en que esta ultima le señale. </a:t>
            </a:r>
            <a:r>
              <a:rPr lang="es-ES_tradnl" sz="1800" b="1" dirty="0" smtClean="0"/>
              <a:t>5) </a:t>
            </a:r>
            <a:r>
              <a:rPr lang="es-ES_tradnl" sz="1800" dirty="0" smtClean="0"/>
              <a:t>Devolver las acciones </a:t>
            </a:r>
            <a:r>
              <a:rPr lang="es-ES_tradnl" sz="1800" dirty="0" err="1" smtClean="0"/>
              <a:t>fideicometidas</a:t>
            </a:r>
            <a:r>
              <a:rPr lang="es-ES_tradnl" sz="1800" dirty="0" smtClean="0"/>
              <a:t> al FIDEICOMITENTE al término del presente Fideicomiso.</a:t>
            </a:r>
            <a:endParaRPr lang="en-US" sz="1800" dirty="0"/>
          </a:p>
        </p:txBody>
      </p:sp>
      <p:sp>
        <p:nvSpPr>
          <p:cNvPr id="2" name="Title 1"/>
          <p:cNvSpPr>
            <a:spLocks noGrp="1"/>
          </p:cNvSpPr>
          <p:nvPr>
            <p:ph type="title"/>
          </p:nvPr>
        </p:nvSpPr>
        <p:spPr>
          <a:xfrm>
            <a:off x="457200" y="71414"/>
            <a:ext cx="8229600" cy="785818"/>
          </a:xfrm>
        </p:spPr>
        <p:txBody>
          <a:bodyPr>
            <a:normAutofit/>
          </a:bodyPr>
          <a:lstStyle/>
          <a:p>
            <a:r>
              <a:rPr lang="en-US" sz="2800" dirty="0" err="1" smtClean="0"/>
              <a:t>Ejemplo</a:t>
            </a:r>
            <a:r>
              <a:rPr lang="en-US" sz="2800" dirty="0" smtClean="0"/>
              <a:t>:</a:t>
            </a:r>
            <a:r>
              <a:rPr lang="es-ES_tradnl" sz="2800" b="1" dirty="0" smtClean="0"/>
              <a:t> OBLIGACIONES DEL FIDUCIARIO: </a:t>
            </a:r>
            <a:endParaRPr lang="en-US" sz="2800" dirty="0"/>
          </a:p>
        </p:txBody>
      </p:sp>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46243"/>
            <a:ext cx="8229600" cy="4525963"/>
          </a:xfrm>
        </p:spPr>
        <p:txBody>
          <a:bodyPr>
            <a:normAutofit/>
          </a:bodyPr>
          <a:lstStyle/>
          <a:p>
            <a:pPr algn="just">
              <a:buNone/>
            </a:pPr>
            <a:r>
              <a:rPr lang="en-US" dirty="0" smtClean="0"/>
              <a:t>	El </a:t>
            </a:r>
            <a:r>
              <a:rPr lang="en-US" dirty="0" err="1" smtClean="0"/>
              <a:t>contrato</a:t>
            </a:r>
            <a:r>
              <a:rPr lang="en-US" dirty="0" smtClean="0"/>
              <a:t> </a:t>
            </a:r>
            <a:r>
              <a:rPr lang="en-US" dirty="0" err="1" smtClean="0"/>
              <a:t>debe</a:t>
            </a:r>
            <a:r>
              <a:rPr lang="en-US" dirty="0" smtClean="0"/>
              <a:t> </a:t>
            </a:r>
            <a:r>
              <a:rPr lang="en-US" dirty="0" err="1" smtClean="0"/>
              <a:t>contemplar</a:t>
            </a:r>
            <a:r>
              <a:rPr lang="en-US" dirty="0" smtClean="0"/>
              <a:t> el </a:t>
            </a:r>
            <a:r>
              <a:rPr lang="en-US" dirty="0" err="1" smtClean="0"/>
              <a:t>cúmulo</a:t>
            </a:r>
            <a:r>
              <a:rPr lang="en-US" dirty="0" smtClean="0"/>
              <a:t> de </a:t>
            </a:r>
            <a:r>
              <a:rPr lang="en-US" dirty="0" err="1" smtClean="0"/>
              <a:t>derechos</a:t>
            </a:r>
            <a:r>
              <a:rPr lang="en-US" dirty="0" smtClean="0"/>
              <a:t> </a:t>
            </a:r>
            <a:r>
              <a:rPr lang="en-US" dirty="0" err="1" smtClean="0"/>
              <a:t>apreciables</a:t>
            </a:r>
            <a:r>
              <a:rPr lang="en-US" dirty="0" smtClean="0"/>
              <a:t> del </a:t>
            </a:r>
            <a:r>
              <a:rPr lang="en-US" dirty="0" err="1" smtClean="0"/>
              <a:t>Fiduciario</a:t>
            </a:r>
            <a:r>
              <a:rPr lang="en-US" dirty="0" smtClean="0"/>
              <a:t>. Su </a:t>
            </a:r>
            <a:r>
              <a:rPr lang="en-US" dirty="0" err="1" smtClean="0"/>
              <a:t>derecho</a:t>
            </a:r>
            <a:r>
              <a:rPr lang="en-US" dirty="0" smtClean="0"/>
              <a:t> </a:t>
            </a:r>
            <a:r>
              <a:rPr lang="en-US" dirty="0" err="1" smtClean="0"/>
              <a:t>primario</a:t>
            </a:r>
            <a:r>
              <a:rPr lang="en-US" dirty="0" smtClean="0"/>
              <a:t> </a:t>
            </a:r>
            <a:r>
              <a:rPr lang="en-US" dirty="0" err="1" smtClean="0"/>
              <a:t>es</a:t>
            </a:r>
            <a:r>
              <a:rPr lang="en-US" dirty="0" smtClean="0"/>
              <a:t> el de </a:t>
            </a:r>
            <a:r>
              <a:rPr lang="en-US" dirty="0" err="1" smtClean="0"/>
              <a:t>recibir</a:t>
            </a:r>
            <a:r>
              <a:rPr lang="en-US" dirty="0" smtClean="0"/>
              <a:t> el </a:t>
            </a:r>
            <a:r>
              <a:rPr lang="en-US" dirty="0" err="1" smtClean="0"/>
              <a:t>pago</a:t>
            </a:r>
            <a:r>
              <a:rPr lang="en-US" dirty="0" smtClean="0"/>
              <a:t> de </a:t>
            </a:r>
            <a:r>
              <a:rPr lang="en-US" dirty="0" err="1" smtClean="0"/>
              <a:t>su</a:t>
            </a:r>
            <a:r>
              <a:rPr lang="en-US" dirty="0" smtClean="0"/>
              <a:t> </a:t>
            </a:r>
            <a:r>
              <a:rPr lang="en-US" dirty="0" err="1" smtClean="0"/>
              <a:t>servicio</a:t>
            </a:r>
            <a:r>
              <a:rPr lang="en-US" dirty="0" smtClean="0"/>
              <a:t>, </a:t>
            </a:r>
            <a:r>
              <a:rPr lang="en-US" dirty="0" err="1" smtClean="0"/>
              <a:t>más</a:t>
            </a:r>
            <a:r>
              <a:rPr lang="en-US" dirty="0" smtClean="0"/>
              <a:t> no </a:t>
            </a:r>
            <a:r>
              <a:rPr lang="en-US" dirty="0" err="1" smtClean="0"/>
              <a:t>es</a:t>
            </a:r>
            <a:r>
              <a:rPr lang="en-US" dirty="0" smtClean="0"/>
              <a:t> el </a:t>
            </a:r>
            <a:r>
              <a:rPr lang="en-US" dirty="0" err="1" smtClean="0"/>
              <a:t>único</a:t>
            </a:r>
            <a:r>
              <a:rPr lang="en-US" dirty="0" smtClean="0"/>
              <a:t>.</a:t>
            </a:r>
          </a:p>
          <a:p>
            <a:pPr algn="just">
              <a:buNone/>
            </a:pPr>
            <a:endParaRPr lang="en-US" sz="2400" dirty="0" smtClean="0"/>
          </a:p>
          <a:p>
            <a:pPr algn="just">
              <a:buNone/>
            </a:pPr>
            <a:r>
              <a:rPr lang="en-US" dirty="0" smtClean="0"/>
              <a:t>	</a:t>
            </a:r>
            <a:r>
              <a:rPr lang="en-US" dirty="0" err="1" smtClean="0"/>
              <a:t>Debe</a:t>
            </a:r>
            <a:r>
              <a:rPr lang="en-US" dirty="0" smtClean="0"/>
              <a:t> </a:t>
            </a:r>
            <a:r>
              <a:rPr lang="en-US" dirty="0" err="1" smtClean="0"/>
              <a:t>tener</a:t>
            </a:r>
            <a:r>
              <a:rPr lang="en-US" dirty="0" smtClean="0"/>
              <a:t> </a:t>
            </a:r>
            <a:r>
              <a:rPr lang="en-US" dirty="0" err="1" smtClean="0"/>
              <a:t>derechos</a:t>
            </a:r>
            <a:r>
              <a:rPr lang="en-US" dirty="0" smtClean="0"/>
              <a:t> </a:t>
            </a:r>
            <a:r>
              <a:rPr lang="en-US" dirty="0" err="1" smtClean="0"/>
              <a:t>que</a:t>
            </a:r>
            <a:r>
              <a:rPr lang="en-US" dirty="0" smtClean="0"/>
              <a:t> le </a:t>
            </a:r>
            <a:r>
              <a:rPr lang="en-US" dirty="0" err="1" smtClean="0"/>
              <a:t>permitan</a:t>
            </a:r>
            <a:r>
              <a:rPr lang="en-US" dirty="0" smtClean="0"/>
              <a:t> en </a:t>
            </a:r>
            <a:r>
              <a:rPr lang="en-US" dirty="0" err="1" smtClean="0"/>
              <a:t>su</a:t>
            </a:r>
            <a:r>
              <a:rPr lang="en-US" dirty="0" smtClean="0"/>
              <a:t> </a:t>
            </a:r>
            <a:r>
              <a:rPr lang="en-US" dirty="0" err="1" smtClean="0"/>
              <a:t>ejercicio</a:t>
            </a:r>
            <a:r>
              <a:rPr lang="en-US" dirty="0" smtClean="0"/>
              <a:t> </a:t>
            </a:r>
            <a:r>
              <a:rPr lang="en-US" dirty="0" err="1" smtClean="0"/>
              <a:t>cumplir</a:t>
            </a:r>
            <a:r>
              <a:rPr lang="en-US" dirty="0" smtClean="0"/>
              <a:t> con </a:t>
            </a:r>
            <a:r>
              <a:rPr lang="en-US" dirty="0" err="1" smtClean="0"/>
              <a:t>las</a:t>
            </a:r>
            <a:r>
              <a:rPr lang="en-US" dirty="0" smtClean="0"/>
              <a:t> </a:t>
            </a:r>
            <a:r>
              <a:rPr lang="en-US" dirty="0" err="1" smtClean="0"/>
              <a:t>finalidades</a:t>
            </a:r>
            <a:r>
              <a:rPr lang="en-US" dirty="0" smtClean="0"/>
              <a:t> del </a:t>
            </a:r>
            <a:r>
              <a:rPr lang="en-US" dirty="0" err="1" smtClean="0"/>
              <a:t>Fideicomiso</a:t>
            </a:r>
            <a:r>
              <a:rPr lang="en-US" dirty="0" smtClean="0"/>
              <a:t>, </a:t>
            </a:r>
            <a:r>
              <a:rPr lang="en-US" dirty="0" err="1" smtClean="0"/>
              <a:t>pues</a:t>
            </a:r>
            <a:r>
              <a:rPr lang="en-US" dirty="0" smtClean="0"/>
              <a:t> de lo </a:t>
            </a:r>
            <a:r>
              <a:rPr lang="en-US" dirty="0" err="1" smtClean="0"/>
              <a:t>contrario</a:t>
            </a:r>
            <a:r>
              <a:rPr lang="en-US" dirty="0" smtClean="0"/>
              <a:t> </a:t>
            </a:r>
            <a:r>
              <a:rPr lang="en-US" dirty="0" err="1" smtClean="0"/>
              <a:t>sería</a:t>
            </a:r>
            <a:r>
              <a:rPr lang="en-US" dirty="0" smtClean="0"/>
              <a:t> </a:t>
            </a:r>
            <a:r>
              <a:rPr lang="en-US" dirty="0" err="1" smtClean="0"/>
              <a:t>ineficaz</a:t>
            </a:r>
            <a:r>
              <a:rPr lang="en-US" dirty="0" smtClean="0"/>
              <a:t> </a:t>
            </a:r>
            <a:r>
              <a:rPr lang="en-US" dirty="0" err="1" smtClean="0"/>
              <a:t>su</a:t>
            </a:r>
            <a:r>
              <a:rPr lang="en-US" dirty="0" smtClean="0"/>
              <a:t> </a:t>
            </a:r>
            <a:r>
              <a:rPr lang="en-US" dirty="0" err="1" smtClean="0"/>
              <a:t>nombramiento</a:t>
            </a:r>
            <a:r>
              <a:rPr lang="en-US" dirty="0" smtClean="0"/>
              <a:t> </a:t>
            </a:r>
            <a:r>
              <a:rPr lang="en-US" dirty="0" err="1" smtClean="0"/>
              <a:t>como</a:t>
            </a:r>
            <a:r>
              <a:rPr lang="en-US" dirty="0" smtClean="0"/>
              <a:t> </a:t>
            </a:r>
            <a:r>
              <a:rPr lang="en-US" dirty="0" err="1" smtClean="0"/>
              <a:t>tal</a:t>
            </a:r>
            <a:r>
              <a:rPr lang="en-US" dirty="0" smtClean="0"/>
              <a:t>.</a:t>
            </a:r>
            <a:endParaRPr lang="en-US" dirty="0"/>
          </a:p>
        </p:txBody>
      </p:sp>
      <p:sp>
        <p:nvSpPr>
          <p:cNvPr id="2" name="Title 1"/>
          <p:cNvSpPr>
            <a:spLocks noGrp="1"/>
          </p:cNvSpPr>
          <p:nvPr>
            <p:ph type="title"/>
          </p:nvPr>
        </p:nvSpPr>
        <p:spPr/>
        <p:txBody>
          <a:bodyPr>
            <a:noAutofit/>
          </a:bodyPr>
          <a:lstStyle/>
          <a:p>
            <a:r>
              <a:rPr lang="en-US" sz="3200" dirty="0" smtClean="0"/>
              <a:t>DÉCIMO CUARTO:  </a:t>
            </a:r>
            <a:r>
              <a:rPr lang="en-US" sz="3200" dirty="0" err="1" smtClean="0"/>
              <a:t>Derechos</a:t>
            </a:r>
            <a:r>
              <a:rPr lang="en-US" sz="3200" dirty="0" smtClean="0"/>
              <a:t> del </a:t>
            </a:r>
            <a:r>
              <a:rPr lang="en-US" sz="3200" dirty="0" err="1" smtClean="0"/>
              <a:t>Fiduciario</a:t>
            </a:r>
            <a:endParaRPr lang="en-US" sz="3200" dirty="0"/>
          </a:p>
        </p:txBody>
      </p:sp>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4786346"/>
          </a:xfrm>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pPr marL="176213" indent="-66675" algn="just">
              <a:lnSpc>
                <a:spcPct val="120000"/>
              </a:lnSpc>
              <a:buNone/>
            </a:pPr>
            <a:r>
              <a:rPr lang="es-ES_tradnl" b="1" dirty="0" smtClean="0"/>
              <a:t>	</a:t>
            </a:r>
            <a:r>
              <a:rPr lang="es-ES_tradnl" sz="2900" dirty="0" smtClean="0"/>
              <a:t>EL FIDUCIARIO tendrá los siguientes derechos: </a:t>
            </a:r>
            <a:r>
              <a:rPr lang="es-ES_tradnl" sz="2900" b="1" dirty="0" smtClean="0"/>
              <a:t>1)</a:t>
            </a:r>
            <a:r>
              <a:rPr lang="es-ES_tradnl" sz="2900" dirty="0" smtClean="0"/>
              <a:t> Ejercer todos los derechos y acciones administrativas y judiciales que se requieran para el cumplimiento y defensa del FIDEICOMISO, salvo lo dispuesto en la Ley. </a:t>
            </a:r>
            <a:r>
              <a:rPr lang="es-ES_tradnl" sz="2900" b="1" dirty="0" smtClean="0"/>
              <a:t>2)</a:t>
            </a:r>
            <a:r>
              <a:rPr lang="es-ES_tradnl" sz="2900" dirty="0" smtClean="0"/>
              <a:t> Renunciar al cargo en cualquier momento que lo considere oportuno, dando un preaviso por escrito de noventa (90) días AL FIDEICOMITENTE y A LOS  FIDEICOMISARIOS en cuyo caso se deberá nombrar otro Banco como Fiduciario, no pudiendo relevarse del cargo hasta que sea aceptada dicha sustitución, salvo que se haya vencido por anticipado el Fideicomiso. </a:t>
            </a:r>
            <a:r>
              <a:rPr lang="es-ES_tradnl" sz="2900" b="1" dirty="0" smtClean="0"/>
              <a:t>3)</a:t>
            </a:r>
            <a:r>
              <a:rPr lang="es-ES_tradnl" sz="2900" dirty="0" smtClean="0"/>
              <a:t> Cobrar la comisión fiduciaria, conforme lo estipulado en el presente contrato. </a:t>
            </a:r>
            <a:r>
              <a:rPr lang="es-ES_tradnl" sz="2900" b="1" dirty="0" smtClean="0"/>
              <a:t>4)</a:t>
            </a:r>
            <a:r>
              <a:rPr lang="es-ES_tradnl" sz="2900" dirty="0" smtClean="0"/>
              <a:t> En caso de que  previamente los hubiera cubierto, que se le reembolsen todos los gastos y honorarios que ocasione el presente Contrato y sus modificaciones, la devolución de los bienes </a:t>
            </a:r>
            <a:r>
              <a:rPr lang="es-ES_tradnl" sz="2900" dirty="0" err="1" smtClean="0"/>
              <a:t>fideicometidos</a:t>
            </a:r>
            <a:r>
              <a:rPr lang="es-ES_tradnl" sz="2900" dirty="0" smtClean="0"/>
              <a:t> y los gastos por transferencia bancarias.</a:t>
            </a:r>
            <a:endParaRPr lang="en-US" sz="2900" dirty="0"/>
          </a:p>
        </p:txBody>
      </p:sp>
      <p:sp>
        <p:nvSpPr>
          <p:cNvPr id="2" name="Title 1"/>
          <p:cNvSpPr>
            <a:spLocks noGrp="1"/>
          </p:cNvSpPr>
          <p:nvPr>
            <p:ph type="title"/>
          </p:nvPr>
        </p:nvSpPr>
        <p:spPr>
          <a:xfrm>
            <a:off x="457200" y="71414"/>
            <a:ext cx="8229600" cy="939784"/>
          </a:xfrm>
        </p:spPr>
        <p:txBody>
          <a:bodyPr>
            <a:normAutofit/>
          </a:bodyPr>
          <a:lstStyle/>
          <a:p>
            <a:pPr algn="l"/>
            <a:r>
              <a:rPr lang="en-US" sz="2800" dirty="0" err="1" smtClean="0"/>
              <a:t>Ejemplo</a:t>
            </a:r>
            <a:r>
              <a:rPr lang="en-US" sz="2800" dirty="0" smtClean="0"/>
              <a:t>: DERECHOS DEL FIDUCIARIO</a:t>
            </a:r>
            <a:endParaRPr lang="en-US" sz="2800" dirty="0"/>
          </a:p>
        </p:txBody>
      </p:sp>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buNone/>
            </a:pPr>
            <a:r>
              <a:rPr lang="en-US" dirty="0" smtClean="0"/>
              <a:t>	El </a:t>
            </a:r>
            <a:r>
              <a:rPr lang="en-US" dirty="0" err="1" smtClean="0"/>
              <a:t>contrato</a:t>
            </a:r>
            <a:r>
              <a:rPr lang="en-US" dirty="0" smtClean="0"/>
              <a:t> de </a:t>
            </a:r>
            <a:r>
              <a:rPr lang="en-US" dirty="0" err="1" smtClean="0"/>
              <a:t>Fideicomiso</a:t>
            </a:r>
            <a:r>
              <a:rPr lang="en-US" dirty="0" smtClean="0"/>
              <a:t> </a:t>
            </a:r>
            <a:r>
              <a:rPr lang="en-US" dirty="0" err="1" smtClean="0"/>
              <a:t>debe</a:t>
            </a:r>
            <a:r>
              <a:rPr lang="en-US" dirty="0" smtClean="0"/>
              <a:t> </a:t>
            </a:r>
            <a:r>
              <a:rPr lang="en-US" dirty="0" err="1" smtClean="0"/>
              <a:t>incluir</a:t>
            </a:r>
            <a:r>
              <a:rPr lang="en-US" dirty="0" smtClean="0"/>
              <a:t> </a:t>
            </a:r>
            <a:r>
              <a:rPr lang="en-US" dirty="0" err="1" smtClean="0"/>
              <a:t>una</a:t>
            </a:r>
            <a:r>
              <a:rPr lang="en-US" dirty="0" smtClean="0"/>
              <a:t> </a:t>
            </a:r>
            <a:r>
              <a:rPr lang="en-US" dirty="0" err="1" smtClean="0"/>
              <a:t>provisión</a:t>
            </a:r>
            <a:r>
              <a:rPr lang="en-US" dirty="0" smtClean="0"/>
              <a:t> </a:t>
            </a:r>
            <a:r>
              <a:rPr lang="en-US" dirty="0" err="1" smtClean="0"/>
              <a:t>por</a:t>
            </a:r>
            <a:r>
              <a:rPr lang="en-US" dirty="0" smtClean="0"/>
              <a:t> la </a:t>
            </a:r>
            <a:r>
              <a:rPr lang="en-US" dirty="0" err="1" smtClean="0"/>
              <a:t>cual</a:t>
            </a:r>
            <a:r>
              <a:rPr lang="en-US" dirty="0" smtClean="0"/>
              <a:t> </a:t>
            </a:r>
            <a:r>
              <a:rPr lang="en-US" dirty="0" err="1" smtClean="0"/>
              <a:t>medir</a:t>
            </a:r>
            <a:r>
              <a:rPr lang="en-US" dirty="0" smtClean="0"/>
              <a:t> la </a:t>
            </a:r>
            <a:r>
              <a:rPr lang="en-US" dirty="0" err="1" smtClean="0"/>
              <a:t>gestión</a:t>
            </a:r>
            <a:r>
              <a:rPr lang="en-US" dirty="0" smtClean="0"/>
              <a:t> del </a:t>
            </a:r>
            <a:r>
              <a:rPr lang="en-US" dirty="0" err="1" smtClean="0"/>
              <a:t>Fiduciario</a:t>
            </a:r>
            <a:r>
              <a:rPr lang="en-US" dirty="0" smtClean="0"/>
              <a:t>, y </a:t>
            </a:r>
            <a:r>
              <a:rPr lang="en-US" dirty="0" err="1" smtClean="0"/>
              <a:t>su</a:t>
            </a:r>
            <a:r>
              <a:rPr lang="en-US" dirty="0" smtClean="0"/>
              <a:t> </a:t>
            </a:r>
            <a:r>
              <a:rPr lang="en-US" dirty="0" err="1" smtClean="0"/>
              <a:t>nivel</a:t>
            </a:r>
            <a:r>
              <a:rPr lang="en-US" dirty="0" smtClean="0"/>
              <a:t> de </a:t>
            </a:r>
            <a:r>
              <a:rPr lang="en-US" dirty="0" err="1" smtClean="0"/>
              <a:t>responsabilidad</a:t>
            </a:r>
            <a:r>
              <a:rPr lang="en-US" dirty="0" smtClean="0"/>
              <a:t>.</a:t>
            </a:r>
          </a:p>
          <a:p>
            <a:pPr algn="just">
              <a:buNone/>
            </a:pPr>
            <a:r>
              <a:rPr lang="en-US" dirty="0" smtClean="0"/>
              <a:t>	</a:t>
            </a:r>
            <a:r>
              <a:rPr lang="en-US" dirty="0" err="1" smtClean="0"/>
              <a:t>Esto</a:t>
            </a:r>
            <a:r>
              <a:rPr lang="en-US" dirty="0" smtClean="0"/>
              <a:t> </a:t>
            </a:r>
            <a:r>
              <a:rPr lang="en-US" dirty="0" err="1" smtClean="0"/>
              <a:t>procura</a:t>
            </a:r>
            <a:r>
              <a:rPr lang="en-US" dirty="0" smtClean="0"/>
              <a:t> </a:t>
            </a:r>
            <a:r>
              <a:rPr lang="en-US" dirty="0" err="1" smtClean="0"/>
              <a:t>determinar</a:t>
            </a:r>
            <a:r>
              <a:rPr lang="en-US" dirty="0" smtClean="0"/>
              <a:t>, </a:t>
            </a:r>
            <a:r>
              <a:rPr lang="en-US" dirty="0" err="1" smtClean="0"/>
              <a:t>por</a:t>
            </a:r>
            <a:r>
              <a:rPr lang="en-US" dirty="0" smtClean="0"/>
              <a:t> </a:t>
            </a:r>
            <a:r>
              <a:rPr lang="en-US" dirty="0" err="1" smtClean="0"/>
              <a:t>ejemplo</a:t>
            </a:r>
            <a:r>
              <a:rPr lang="en-US" dirty="0" smtClean="0"/>
              <a:t>, el </a:t>
            </a:r>
            <a:r>
              <a:rPr lang="en-US" dirty="0" err="1" smtClean="0"/>
              <a:t>potencial</a:t>
            </a:r>
            <a:r>
              <a:rPr lang="en-US" dirty="0" smtClean="0"/>
              <a:t> </a:t>
            </a:r>
            <a:r>
              <a:rPr lang="en-US" dirty="0" err="1" smtClean="0"/>
              <a:t>nivel</a:t>
            </a:r>
            <a:r>
              <a:rPr lang="en-US" dirty="0" smtClean="0"/>
              <a:t> de “culpa” en </a:t>
            </a:r>
            <a:r>
              <a:rPr lang="en-US" dirty="0" err="1" smtClean="0"/>
              <a:t>casos</a:t>
            </a:r>
            <a:r>
              <a:rPr lang="en-US" dirty="0" smtClean="0"/>
              <a:t> de </a:t>
            </a:r>
            <a:r>
              <a:rPr lang="en-US" dirty="0" err="1" smtClean="0"/>
              <a:t>negligencias</a:t>
            </a:r>
            <a:r>
              <a:rPr lang="en-US" dirty="0" smtClean="0"/>
              <a:t> o </a:t>
            </a:r>
            <a:r>
              <a:rPr lang="en-US" dirty="0" err="1" smtClean="0"/>
              <a:t>errores</a:t>
            </a:r>
            <a:r>
              <a:rPr lang="en-US" dirty="0" smtClean="0"/>
              <a:t>.</a:t>
            </a:r>
          </a:p>
          <a:p>
            <a:pPr algn="just">
              <a:buNone/>
            </a:pPr>
            <a:r>
              <a:rPr lang="en-US" dirty="0" smtClean="0"/>
              <a:t>	</a:t>
            </a:r>
            <a:r>
              <a:rPr lang="en-US" dirty="0" err="1" smtClean="0"/>
              <a:t>Ordinariamente</a:t>
            </a:r>
            <a:r>
              <a:rPr lang="en-US" dirty="0" smtClean="0"/>
              <a:t> se </a:t>
            </a:r>
            <a:r>
              <a:rPr lang="en-US" dirty="0" err="1" smtClean="0"/>
              <a:t>exige</a:t>
            </a:r>
            <a:r>
              <a:rPr lang="en-US" dirty="0" smtClean="0"/>
              <a:t> del </a:t>
            </a:r>
            <a:r>
              <a:rPr lang="en-US" dirty="0" err="1" smtClean="0"/>
              <a:t>Fiduciario</a:t>
            </a:r>
            <a:r>
              <a:rPr lang="en-US" dirty="0" smtClean="0"/>
              <a:t> la </a:t>
            </a:r>
            <a:r>
              <a:rPr lang="en-US" b="1" dirty="0" smtClean="0"/>
              <a:t>DILIGENCIA DE UN COMERCIANTE EN NEGOCIO PROPIO!</a:t>
            </a:r>
            <a:endParaRPr lang="en-US" b="1" dirty="0"/>
          </a:p>
        </p:txBody>
      </p:sp>
      <p:sp>
        <p:nvSpPr>
          <p:cNvPr id="2" name="Title 1"/>
          <p:cNvSpPr>
            <a:spLocks noGrp="1"/>
          </p:cNvSpPr>
          <p:nvPr>
            <p:ph type="title"/>
          </p:nvPr>
        </p:nvSpPr>
        <p:spPr/>
        <p:txBody>
          <a:bodyPr>
            <a:noAutofit/>
          </a:bodyPr>
          <a:lstStyle/>
          <a:p>
            <a:r>
              <a:rPr lang="en-US" sz="3200" dirty="0" smtClean="0"/>
              <a:t>DÉCIMO QUINTO: </a:t>
            </a:r>
            <a:br>
              <a:rPr lang="en-US" sz="3200" dirty="0" smtClean="0"/>
            </a:br>
            <a:r>
              <a:rPr lang="en-US" sz="3200" dirty="0" err="1" smtClean="0"/>
              <a:t>Responsabilidades</a:t>
            </a:r>
            <a:r>
              <a:rPr lang="en-US" sz="3200" dirty="0" smtClean="0"/>
              <a:t> del </a:t>
            </a:r>
            <a:r>
              <a:rPr lang="en-US" sz="3200" dirty="0" err="1" smtClean="0"/>
              <a:t>Fiduciario</a:t>
            </a:r>
            <a:endParaRPr lang="en-US" sz="3200" dirty="0"/>
          </a:p>
        </p:txBody>
      </p:sp>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dirty="0" err="1" smtClean="0"/>
              <a:t>Sección</a:t>
            </a:r>
            <a:r>
              <a:rPr lang="en-US" dirty="0" smtClean="0"/>
              <a:t> </a:t>
            </a:r>
            <a:r>
              <a:rPr lang="en-US" dirty="0" err="1" smtClean="0"/>
              <a:t>comúnmente</a:t>
            </a:r>
            <a:r>
              <a:rPr lang="en-US" dirty="0" smtClean="0"/>
              <a:t> </a:t>
            </a:r>
            <a:r>
              <a:rPr lang="en-US" dirty="0" err="1" smtClean="0"/>
              <a:t>requerida</a:t>
            </a:r>
            <a:r>
              <a:rPr lang="en-US" dirty="0" smtClean="0"/>
              <a:t> </a:t>
            </a:r>
            <a:r>
              <a:rPr lang="en-US" dirty="0" err="1" smtClean="0"/>
              <a:t>cuando</a:t>
            </a:r>
            <a:r>
              <a:rPr lang="en-US" dirty="0" smtClean="0"/>
              <a:t> el </a:t>
            </a:r>
            <a:r>
              <a:rPr lang="en-US" dirty="0" err="1" smtClean="0"/>
              <a:t>Fideicomisario</a:t>
            </a:r>
            <a:r>
              <a:rPr lang="en-US" dirty="0" smtClean="0"/>
              <a:t> </a:t>
            </a:r>
            <a:r>
              <a:rPr lang="en-US" dirty="0" err="1" smtClean="0"/>
              <a:t>es</a:t>
            </a:r>
            <a:r>
              <a:rPr lang="en-US" dirty="0" smtClean="0"/>
              <a:t> persona </a:t>
            </a:r>
            <a:r>
              <a:rPr lang="en-US" dirty="0" err="1" smtClean="0"/>
              <a:t>distinta</a:t>
            </a:r>
            <a:r>
              <a:rPr lang="en-US" dirty="0" smtClean="0"/>
              <a:t> al </a:t>
            </a:r>
            <a:r>
              <a:rPr lang="en-US" dirty="0" err="1" smtClean="0"/>
              <a:t>Fideicomitente</a:t>
            </a:r>
            <a:r>
              <a:rPr lang="en-US" dirty="0" smtClean="0"/>
              <a:t>.</a:t>
            </a:r>
          </a:p>
          <a:p>
            <a:pPr algn="just">
              <a:buNone/>
            </a:pPr>
            <a:endParaRPr lang="en-US" sz="1100" dirty="0" smtClean="0"/>
          </a:p>
          <a:p>
            <a:pPr algn="just"/>
            <a:r>
              <a:rPr lang="en-US" dirty="0" err="1" smtClean="0"/>
              <a:t>Asume</a:t>
            </a:r>
            <a:r>
              <a:rPr lang="en-US" dirty="0" smtClean="0"/>
              <a:t> de </a:t>
            </a:r>
            <a:r>
              <a:rPr lang="en-US" dirty="0" err="1" smtClean="0"/>
              <a:t>ordinario</a:t>
            </a:r>
            <a:r>
              <a:rPr lang="en-US" dirty="0" smtClean="0"/>
              <a:t> </a:t>
            </a:r>
            <a:r>
              <a:rPr lang="en-US" dirty="0" err="1" smtClean="0"/>
              <a:t>obligaciones</a:t>
            </a:r>
            <a:r>
              <a:rPr lang="en-US" dirty="0" smtClean="0"/>
              <a:t> </a:t>
            </a:r>
            <a:r>
              <a:rPr lang="en-US" dirty="0" err="1" smtClean="0"/>
              <a:t>relativas</a:t>
            </a:r>
            <a:r>
              <a:rPr lang="en-US" dirty="0" smtClean="0"/>
              <a:t> a </a:t>
            </a:r>
            <a:r>
              <a:rPr lang="en-US" dirty="0" err="1" smtClean="0"/>
              <a:t>contribuir</a:t>
            </a:r>
            <a:r>
              <a:rPr lang="en-US" dirty="0" smtClean="0"/>
              <a:t> al </a:t>
            </a:r>
            <a:r>
              <a:rPr lang="en-US" dirty="0" err="1" smtClean="0"/>
              <a:t>desarrollo</a:t>
            </a:r>
            <a:r>
              <a:rPr lang="en-US" dirty="0" smtClean="0"/>
              <a:t> del </a:t>
            </a:r>
            <a:r>
              <a:rPr lang="en-US" dirty="0" err="1" smtClean="0"/>
              <a:t>Fideicomiso</a:t>
            </a:r>
            <a:r>
              <a:rPr lang="en-US" dirty="0" smtClean="0"/>
              <a:t>.</a:t>
            </a:r>
          </a:p>
          <a:p>
            <a:pPr algn="just">
              <a:buNone/>
            </a:pPr>
            <a:endParaRPr lang="en-US" sz="1100" dirty="0" smtClean="0"/>
          </a:p>
          <a:p>
            <a:pPr algn="just"/>
            <a:r>
              <a:rPr lang="en-US" dirty="0" err="1" smtClean="0"/>
              <a:t>Asume</a:t>
            </a:r>
            <a:r>
              <a:rPr lang="en-US" dirty="0" smtClean="0"/>
              <a:t> </a:t>
            </a:r>
            <a:r>
              <a:rPr lang="en-US" dirty="0" err="1" smtClean="0"/>
              <a:t>normalmente</a:t>
            </a:r>
            <a:r>
              <a:rPr lang="en-US" dirty="0" smtClean="0"/>
              <a:t> </a:t>
            </a:r>
            <a:r>
              <a:rPr lang="en-US" dirty="0" err="1" smtClean="0"/>
              <a:t>obligaciones</a:t>
            </a:r>
            <a:r>
              <a:rPr lang="en-US" dirty="0" smtClean="0"/>
              <a:t> </a:t>
            </a:r>
            <a:r>
              <a:rPr lang="en-US" dirty="0" err="1" smtClean="0"/>
              <a:t>que</a:t>
            </a:r>
            <a:r>
              <a:rPr lang="en-US" dirty="0" smtClean="0"/>
              <a:t> </a:t>
            </a:r>
            <a:r>
              <a:rPr lang="en-US" dirty="0" err="1" smtClean="0"/>
              <a:t>por</a:t>
            </a:r>
            <a:r>
              <a:rPr lang="en-US" dirty="0" smtClean="0"/>
              <a:t> </a:t>
            </a:r>
            <a:r>
              <a:rPr lang="en-US" dirty="0" err="1" smtClean="0"/>
              <a:t>su</a:t>
            </a:r>
            <a:r>
              <a:rPr lang="en-US" dirty="0" smtClean="0"/>
              <a:t> parte </a:t>
            </a:r>
            <a:r>
              <a:rPr lang="en-US" dirty="0" err="1" smtClean="0"/>
              <a:t>haya</a:t>
            </a:r>
            <a:r>
              <a:rPr lang="en-US" dirty="0" smtClean="0"/>
              <a:t> </a:t>
            </a:r>
            <a:r>
              <a:rPr lang="en-US" dirty="0" err="1" smtClean="0"/>
              <a:t>incumplido</a:t>
            </a:r>
            <a:r>
              <a:rPr lang="en-US" dirty="0" smtClean="0"/>
              <a:t> el </a:t>
            </a:r>
            <a:r>
              <a:rPr lang="en-US" dirty="0" err="1" smtClean="0"/>
              <a:t>Fideicomitente</a:t>
            </a:r>
            <a:r>
              <a:rPr lang="en-US" dirty="0" smtClean="0"/>
              <a:t>, </a:t>
            </a:r>
            <a:r>
              <a:rPr lang="en-US" dirty="0" err="1" smtClean="0"/>
              <a:t>particularmente</a:t>
            </a:r>
            <a:r>
              <a:rPr lang="en-US" dirty="0" smtClean="0"/>
              <a:t> ante el </a:t>
            </a:r>
            <a:r>
              <a:rPr lang="en-US" dirty="0" err="1" smtClean="0"/>
              <a:t>Fiduciario</a:t>
            </a:r>
            <a:r>
              <a:rPr lang="en-US" dirty="0" smtClean="0"/>
              <a:t>, </a:t>
            </a:r>
            <a:r>
              <a:rPr lang="en-US" dirty="0" err="1" smtClean="0"/>
              <a:t>como</a:t>
            </a:r>
            <a:r>
              <a:rPr lang="en-US" dirty="0" smtClean="0"/>
              <a:t> el </a:t>
            </a:r>
            <a:r>
              <a:rPr lang="en-US" dirty="0" err="1" smtClean="0"/>
              <a:t>pago</a:t>
            </a:r>
            <a:r>
              <a:rPr lang="en-US" dirty="0" smtClean="0"/>
              <a:t> de la </a:t>
            </a:r>
            <a:r>
              <a:rPr lang="en-US" dirty="0" err="1" smtClean="0"/>
              <a:t>Comisión</a:t>
            </a:r>
            <a:r>
              <a:rPr lang="en-US" dirty="0" smtClean="0"/>
              <a:t> </a:t>
            </a:r>
            <a:r>
              <a:rPr lang="en-US" dirty="0" err="1" smtClean="0"/>
              <a:t>Fiduciaria</a:t>
            </a:r>
            <a:r>
              <a:rPr lang="en-US" dirty="0" smtClean="0"/>
              <a:t>.</a:t>
            </a:r>
            <a:endParaRPr lang="en-US" dirty="0"/>
          </a:p>
        </p:txBody>
      </p:sp>
      <p:sp>
        <p:nvSpPr>
          <p:cNvPr id="2" name="Title 1"/>
          <p:cNvSpPr>
            <a:spLocks noGrp="1"/>
          </p:cNvSpPr>
          <p:nvPr>
            <p:ph type="title"/>
          </p:nvPr>
        </p:nvSpPr>
        <p:spPr/>
        <p:txBody>
          <a:bodyPr>
            <a:noAutofit/>
          </a:bodyPr>
          <a:lstStyle/>
          <a:p>
            <a:r>
              <a:rPr lang="en-US" sz="3200" dirty="0" smtClean="0"/>
              <a:t>DÉCIMO SEXTO: </a:t>
            </a:r>
            <a:br>
              <a:rPr lang="en-US" sz="3200" dirty="0" smtClean="0"/>
            </a:br>
            <a:r>
              <a:rPr lang="en-US" sz="3200" dirty="0" err="1" smtClean="0"/>
              <a:t>Obligaciones</a:t>
            </a:r>
            <a:r>
              <a:rPr lang="en-US" sz="3200" dirty="0" smtClean="0"/>
              <a:t> del </a:t>
            </a:r>
            <a:r>
              <a:rPr lang="en-US" sz="3200" dirty="0" err="1" smtClean="0"/>
              <a:t>Fideicomisario</a:t>
            </a:r>
            <a:endParaRPr lang="en-US" sz="3200" dirty="0"/>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normAutofit fontScale="90000"/>
          </a:bodyPr>
          <a:lstStyle/>
          <a:p>
            <a:r>
              <a:rPr lang="en-US" dirty="0" err="1" smtClean="0"/>
              <a:t>Habrán</a:t>
            </a:r>
            <a:r>
              <a:rPr lang="en-US" dirty="0" smtClean="0"/>
              <a:t> </a:t>
            </a:r>
            <a:r>
              <a:rPr lang="en-US" dirty="0" err="1" smtClean="0"/>
              <a:t>tantas</a:t>
            </a:r>
            <a:r>
              <a:rPr lang="en-US" dirty="0" smtClean="0"/>
              <a:t> </a:t>
            </a:r>
            <a:r>
              <a:rPr lang="en-US" dirty="0" err="1" smtClean="0"/>
              <a:t>definiciones</a:t>
            </a:r>
            <a:r>
              <a:rPr lang="en-US" dirty="0" smtClean="0"/>
              <a:t> </a:t>
            </a:r>
            <a:r>
              <a:rPr lang="en-US" dirty="0" err="1" smtClean="0"/>
              <a:t>como</a:t>
            </a:r>
            <a:r>
              <a:rPr lang="en-US" dirty="0" smtClean="0"/>
              <a:t> </a:t>
            </a:r>
            <a:r>
              <a:rPr lang="en-US" dirty="0" err="1" smtClean="0"/>
              <a:t>legislaciones</a:t>
            </a:r>
            <a:r>
              <a:rPr lang="en-US" dirty="0" smtClean="0"/>
              <a:t> y </a:t>
            </a:r>
            <a:r>
              <a:rPr lang="en-US" dirty="0" err="1" smtClean="0"/>
              <a:t>como</a:t>
            </a:r>
            <a:r>
              <a:rPr lang="en-US" dirty="0" smtClean="0"/>
              <a:t> </a:t>
            </a:r>
            <a:r>
              <a:rPr lang="en-US" dirty="0" err="1" smtClean="0"/>
              <a:t>autores</a:t>
            </a:r>
            <a:r>
              <a:rPr lang="en-US" dirty="0" smtClean="0"/>
              <a:t>.</a:t>
            </a:r>
            <a:endParaRPr lang="en-US" dirty="0"/>
          </a:p>
        </p:txBody>
      </p: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1546"/>
            <a:ext cx="8229600" cy="4786346"/>
          </a:xfrm>
        </p:spPr>
        <p:style>
          <a:lnRef idx="1">
            <a:schemeClr val="accent1"/>
          </a:lnRef>
          <a:fillRef idx="2">
            <a:schemeClr val="accent1"/>
          </a:fillRef>
          <a:effectRef idx="1">
            <a:schemeClr val="accent1"/>
          </a:effectRef>
          <a:fontRef idx="minor">
            <a:schemeClr val="dk1"/>
          </a:fontRef>
        </p:style>
        <p:txBody>
          <a:bodyPr>
            <a:normAutofit/>
          </a:bodyPr>
          <a:lstStyle/>
          <a:p>
            <a:pPr marL="88900" indent="20638" algn="just">
              <a:buNone/>
            </a:pPr>
            <a:r>
              <a:rPr lang="es-ES_tradnl" dirty="0" smtClean="0"/>
              <a:t>El Fideicomisario tendrá las siguientes obligaciones: </a:t>
            </a:r>
            <a:r>
              <a:rPr lang="es-ES_tradnl" b="1" dirty="0" smtClean="0"/>
              <a:t>1)</a:t>
            </a:r>
            <a:r>
              <a:rPr lang="es-ES_tradnl" dirty="0" smtClean="0"/>
              <a:t> Hacer lo que corresponda para la realización de la finalidad del FIDEICOMISO. </a:t>
            </a:r>
            <a:r>
              <a:rPr lang="es-ES_tradnl" b="1" dirty="0" smtClean="0"/>
              <a:t>2)</a:t>
            </a:r>
            <a:r>
              <a:rPr lang="es-ES_tradnl" dirty="0" smtClean="0"/>
              <a:t> Otorgar AL FIDUCIARIO el finiquito correspondiente  al finalizar el presente FIDEICOMISO. </a:t>
            </a:r>
            <a:r>
              <a:rPr lang="es-ES_tradnl" b="1" dirty="0" smtClean="0"/>
              <a:t>3) </a:t>
            </a:r>
            <a:r>
              <a:rPr lang="es-ES_tradnl" dirty="0" smtClean="0"/>
              <a:t>Pagar en caso que no lo realice el Fideicomitente, la Comisión Fiduciaria así como reembolsar los gastos en que incurra el Fiduciario en la administración del Fideicomiso ante igual incumplimiento de ésta obligación por el Fideicomitente.</a:t>
            </a:r>
            <a:endParaRPr lang="en-US" dirty="0"/>
          </a:p>
        </p:txBody>
      </p:sp>
      <p:sp>
        <p:nvSpPr>
          <p:cNvPr id="2" name="Title 1"/>
          <p:cNvSpPr>
            <a:spLocks noGrp="1"/>
          </p:cNvSpPr>
          <p:nvPr>
            <p:ph type="title"/>
          </p:nvPr>
        </p:nvSpPr>
        <p:spPr>
          <a:xfrm>
            <a:off x="285720" y="142852"/>
            <a:ext cx="8472518" cy="939784"/>
          </a:xfrm>
        </p:spPr>
        <p:txBody>
          <a:bodyPr>
            <a:noAutofit/>
          </a:bodyPr>
          <a:lstStyle/>
          <a:p>
            <a:pPr algn="l"/>
            <a:r>
              <a:rPr lang="en-US" sz="3200" dirty="0" err="1" smtClean="0"/>
              <a:t>Ejemplo</a:t>
            </a:r>
            <a:r>
              <a:rPr lang="en-US" sz="3200" dirty="0" smtClean="0"/>
              <a:t>: </a:t>
            </a:r>
            <a:r>
              <a:rPr lang="en-US" sz="3200" dirty="0" err="1" smtClean="0"/>
              <a:t>Obligaciones</a:t>
            </a:r>
            <a:r>
              <a:rPr lang="en-US" sz="3200" dirty="0" smtClean="0"/>
              <a:t> del </a:t>
            </a:r>
            <a:r>
              <a:rPr lang="en-US" sz="3200" dirty="0" err="1" smtClean="0"/>
              <a:t>Fideicomisario</a:t>
            </a:r>
            <a:endParaRPr lang="en-US" sz="3200" dirty="0"/>
          </a:p>
        </p:txBody>
      </p:sp>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481328"/>
            <a:ext cx="8501122" cy="4525963"/>
          </a:xfrm>
        </p:spPr>
        <p:txBody>
          <a:bodyPr>
            <a:normAutofit fontScale="85000" lnSpcReduction="10000"/>
          </a:bodyPr>
          <a:lstStyle/>
          <a:p>
            <a:pPr algn="just"/>
            <a:r>
              <a:rPr lang="en-US" dirty="0" smtClean="0"/>
              <a:t>De </a:t>
            </a:r>
            <a:r>
              <a:rPr lang="en-US" dirty="0" err="1" smtClean="0"/>
              <a:t>haber</a:t>
            </a:r>
            <a:r>
              <a:rPr lang="en-US" dirty="0" smtClean="0"/>
              <a:t> </a:t>
            </a:r>
            <a:r>
              <a:rPr lang="en-US" dirty="0" err="1" smtClean="0"/>
              <a:t>Fideicomisario</a:t>
            </a:r>
            <a:r>
              <a:rPr lang="en-US" dirty="0" smtClean="0"/>
              <a:t> </a:t>
            </a:r>
            <a:r>
              <a:rPr lang="en-US" dirty="0" err="1" smtClean="0"/>
              <a:t>distinto</a:t>
            </a:r>
            <a:r>
              <a:rPr lang="en-US" dirty="0" smtClean="0"/>
              <a:t> al </a:t>
            </a:r>
            <a:r>
              <a:rPr lang="en-US" dirty="0" err="1" smtClean="0"/>
              <a:t>Fideicomitente</a:t>
            </a:r>
            <a:r>
              <a:rPr lang="en-US" dirty="0" smtClean="0"/>
              <a:t>, </a:t>
            </a:r>
            <a:r>
              <a:rPr lang="en-US" dirty="0" err="1" smtClean="0"/>
              <a:t>es</a:t>
            </a:r>
            <a:r>
              <a:rPr lang="en-US" dirty="0" smtClean="0"/>
              <a:t> </a:t>
            </a:r>
            <a:r>
              <a:rPr lang="en-US" dirty="0" err="1" smtClean="0"/>
              <a:t>necesario</a:t>
            </a:r>
            <a:r>
              <a:rPr lang="en-US" dirty="0" smtClean="0"/>
              <a:t> </a:t>
            </a:r>
            <a:r>
              <a:rPr lang="en-US" dirty="0" err="1" smtClean="0"/>
              <a:t>reseñar</a:t>
            </a:r>
            <a:r>
              <a:rPr lang="en-US" dirty="0" smtClean="0"/>
              <a:t> </a:t>
            </a:r>
            <a:r>
              <a:rPr lang="en-US" dirty="0" err="1" smtClean="0"/>
              <a:t>sus</a:t>
            </a:r>
            <a:r>
              <a:rPr lang="en-US" dirty="0" smtClean="0"/>
              <a:t> </a:t>
            </a:r>
            <a:r>
              <a:rPr lang="en-US" dirty="0" err="1" smtClean="0"/>
              <a:t>derechos</a:t>
            </a:r>
            <a:r>
              <a:rPr lang="en-US" dirty="0" smtClean="0"/>
              <a:t>.</a:t>
            </a:r>
          </a:p>
          <a:p>
            <a:pPr algn="just">
              <a:buNone/>
            </a:pPr>
            <a:endParaRPr lang="en-US" sz="1300" dirty="0" smtClean="0"/>
          </a:p>
          <a:p>
            <a:pPr algn="just"/>
            <a:r>
              <a:rPr lang="en-US" dirty="0" err="1" smtClean="0"/>
              <a:t>Estos</a:t>
            </a:r>
            <a:r>
              <a:rPr lang="en-US" dirty="0" smtClean="0"/>
              <a:t> </a:t>
            </a:r>
            <a:r>
              <a:rPr lang="en-US" dirty="0" err="1" smtClean="0"/>
              <a:t>derechos</a:t>
            </a:r>
            <a:r>
              <a:rPr lang="en-US" dirty="0" smtClean="0"/>
              <a:t> </a:t>
            </a:r>
            <a:r>
              <a:rPr lang="en-US" dirty="0" err="1" smtClean="0"/>
              <a:t>podrán</a:t>
            </a:r>
            <a:r>
              <a:rPr lang="en-US" dirty="0" smtClean="0"/>
              <a:t> ser </a:t>
            </a:r>
            <a:r>
              <a:rPr lang="en-US" dirty="0" err="1" smtClean="0"/>
              <a:t>ejercidos</a:t>
            </a:r>
            <a:r>
              <a:rPr lang="en-US" dirty="0" smtClean="0"/>
              <a:t> en </a:t>
            </a:r>
            <a:r>
              <a:rPr lang="en-US" dirty="0" err="1" smtClean="0"/>
              <a:t>todo</a:t>
            </a:r>
            <a:r>
              <a:rPr lang="en-US" dirty="0" smtClean="0"/>
              <a:t> </a:t>
            </a:r>
            <a:r>
              <a:rPr lang="en-US" dirty="0" err="1" smtClean="0"/>
              <a:t>tiempo</a:t>
            </a:r>
            <a:r>
              <a:rPr lang="en-US" dirty="0" smtClean="0"/>
              <a:t>, </a:t>
            </a:r>
            <a:r>
              <a:rPr lang="en-US" dirty="0" err="1" smtClean="0"/>
              <a:t>siempre</a:t>
            </a:r>
            <a:r>
              <a:rPr lang="en-US" dirty="0" smtClean="0"/>
              <a:t> y </a:t>
            </a:r>
            <a:r>
              <a:rPr lang="en-US" dirty="0" err="1" smtClean="0"/>
              <a:t>cuando</a:t>
            </a:r>
            <a:r>
              <a:rPr lang="en-US" dirty="0" smtClean="0"/>
              <a:t> </a:t>
            </a:r>
            <a:r>
              <a:rPr lang="en-US" dirty="0" err="1" smtClean="0"/>
              <a:t>haya</a:t>
            </a:r>
            <a:r>
              <a:rPr lang="en-US" dirty="0" smtClean="0"/>
              <a:t> </a:t>
            </a:r>
            <a:r>
              <a:rPr lang="en-US" dirty="0" err="1" smtClean="0"/>
              <a:t>aceptado</a:t>
            </a:r>
            <a:r>
              <a:rPr lang="en-US" dirty="0" smtClean="0"/>
              <a:t> los </a:t>
            </a:r>
            <a:r>
              <a:rPr lang="en-US" dirty="0" err="1" smtClean="0"/>
              <a:t>términos</a:t>
            </a:r>
            <a:r>
              <a:rPr lang="en-US" dirty="0" smtClean="0"/>
              <a:t> del </a:t>
            </a:r>
            <a:r>
              <a:rPr lang="en-US" dirty="0" err="1" smtClean="0"/>
              <a:t>Fideicomiso</a:t>
            </a:r>
            <a:r>
              <a:rPr lang="en-US" dirty="0" smtClean="0"/>
              <a:t> y </a:t>
            </a:r>
            <a:r>
              <a:rPr lang="en-US" dirty="0" err="1" smtClean="0"/>
              <a:t>su</a:t>
            </a:r>
            <a:r>
              <a:rPr lang="en-US" dirty="0" smtClean="0"/>
              <a:t> </a:t>
            </a:r>
            <a:r>
              <a:rPr lang="en-US" dirty="0" err="1" smtClean="0"/>
              <a:t>designación</a:t>
            </a:r>
            <a:r>
              <a:rPr lang="en-US" dirty="0" smtClean="0"/>
              <a:t> </a:t>
            </a:r>
            <a:r>
              <a:rPr lang="en-US" dirty="0" err="1" smtClean="0"/>
              <a:t>como</a:t>
            </a:r>
            <a:r>
              <a:rPr lang="en-US" dirty="0" smtClean="0"/>
              <a:t> </a:t>
            </a:r>
            <a:r>
              <a:rPr lang="en-US" dirty="0" err="1" smtClean="0"/>
              <a:t>Fideicomisario</a:t>
            </a:r>
            <a:r>
              <a:rPr lang="en-US" dirty="0" smtClean="0"/>
              <a:t>. </a:t>
            </a:r>
          </a:p>
          <a:p>
            <a:pPr algn="just">
              <a:buNone/>
            </a:pPr>
            <a:endParaRPr lang="en-US" sz="1400" dirty="0" smtClean="0"/>
          </a:p>
          <a:p>
            <a:pPr algn="just"/>
            <a:r>
              <a:rPr lang="en-US" dirty="0" smtClean="0"/>
              <a:t>El </a:t>
            </a:r>
            <a:r>
              <a:rPr lang="en-US" dirty="0" err="1" smtClean="0"/>
              <a:t>Fideicomiso</a:t>
            </a:r>
            <a:r>
              <a:rPr lang="en-US" dirty="0" smtClean="0"/>
              <a:t> </a:t>
            </a:r>
            <a:r>
              <a:rPr lang="en-US" dirty="0" err="1" smtClean="0"/>
              <a:t>como</a:t>
            </a:r>
            <a:r>
              <a:rPr lang="en-US" dirty="0" smtClean="0"/>
              <a:t> </a:t>
            </a:r>
            <a:r>
              <a:rPr lang="en-US" dirty="0" err="1" smtClean="0"/>
              <a:t>contrato</a:t>
            </a:r>
            <a:r>
              <a:rPr lang="en-US" dirty="0" smtClean="0"/>
              <a:t> </a:t>
            </a:r>
            <a:r>
              <a:rPr lang="en-US" dirty="0" err="1" smtClean="0"/>
              <a:t>puede</a:t>
            </a:r>
            <a:r>
              <a:rPr lang="en-US" dirty="0" smtClean="0"/>
              <a:t> </a:t>
            </a:r>
            <a:r>
              <a:rPr lang="en-US" dirty="0" err="1" smtClean="0"/>
              <a:t>conllevar</a:t>
            </a:r>
            <a:r>
              <a:rPr lang="en-US" dirty="0" smtClean="0"/>
              <a:t> la </a:t>
            </a:r>
            <a:r>
              <a:rPr lang="en-US" dirty="0" err="1" smtClean="0"/>
              <a:t>llamada</a:t>
            </a:r>
            <a:r>
              <a:rPr lang="en-US" dirty="0" smtClean="0"/>
              <a:t> “</a:t>
            </a:r>
            <a:r>
              <a:rPr lang="en-US" dirty="0" err="1" smtClean="0"/>
              <a:t>estipulación</a:t>
            </a:r>
            <a:r>
              <a:rPr lang="en-US" dirty="0" smtClean="0"/>
              <a:t> en favor de </a:t>
            </a:r>
            <a:r>
              <a:rPr lang="en-US" dirty="0" err="1" smtClean="0"/>
              <a:t>tercero</a:t>
            </a:r>
            <a:r>
              <a:rPr lang="en-US" dirty="0" smtClean="0"/>
              <a:t>” </a:t>
            </a:r>
            <a:r>
              <a:rPr lang="en-US" dirty="0" err="1" smtClean="0"/>
              <a:t>que</a:t>
            </a:r>
            <a:r>
              <a:rPr lang="en-US" dirty="0" smtClean="0"/>
              <a:t> se </a:t>
            </a:r>
            <a:r>
              <a:rPr lang="en-US" dirty="0" err="1" smtClean="0"/>
              <a:t>torna</a:t>
            </a:r>
            <a:r>
              <a:rPr lang="en-US" dirty="0" smtClean="0"/>
              <a:t> irrevocable solo con la </a:t>
            </a:r>
            <a:r>
              <a:rPr lang="en-US" dirty="0" err="1" smtClean="0"/>
              <a:t>aceptación</a:t>
            </a:r>
            <a:r>
              <a:rPr lang="en-US" dirty="0" smtClean="0"/>
              <a:t> de la </a:t>
            </a:r>
            <a:r>
              <a:rPr lang="en-US" dirty="0" err="1" smtClean="0"/>
              <a:t>misma</a:t>
            </a:r>
            <a:r>
              <a:rPr lang="en-US" dirty="0" smtClean="0"/>
              <a:t> </a:t>
            </a:r>
            <a:r>
              <a:rPr lang="en-US" dirty="0" err="1" smtClean="0"/>
              <a:t>por</a:t>
            </a:r>
            <a:r>
              <a:rPr lang="en-US" dirty="0" smtClean="0"/>
              <a:t> el </a:t>
            </a:r>
            <a:r>
              <a:rPr lang="en-US" dirty="0" err="1" smtClean="0"/>
              <a:t>beneficiario</a:t>
            </a:r>
            <a:r>
              <a:rPr lang="en-US" dirty="0" smtClean="0"/>
              <a:t> de la </a:t>
            </a:r>
            <a:r>
              <a:rPr lang="en-US" dirty="0" err="1" smtClean="0"/>
              <a:t>estipulación</a:t>
            </a:r>
            <a:r>
              <a:rPr lang="en-US" dirty="0" smtClean="0"/>
              <a:t>. </a:t>
            </a:r>
            <a:r>
              <a:rPr lang="en-US" dirty="0" err="1" smtClean="0"/>
              <a:t>Por</a:t>
            </a:r>
            <a:r>
              <a:rPr lang="en-US" dirty="0" smtClean="0"/>
              <a:t> </a:t>
            </a:r>
            <a:r>
              <a:rPr lang="en-US" dirty="0" err="1" smtClean="0"/>
              <a:t>ello</a:t>
            </a:r>
            <a:r>
              <a:rPr lang="en-US" dirty="0" smtClean="0"/>
              <a:t> el </a:t>
            </a:r>
            <a:r>
              <a:rPr lang="en-US" dirty="0" err="1" smtClean="0"/>
              <a:t>Fideicomisario</a:t>
            </a:r>
            <a:r>
              <a:rPr lang="en-US" dirty="0" smtClean="0"/>
              <a:t> no </a:t>
            </a:r>
            <a:r>
              <a:rPr lang="en-US" dirty="0" err="1" smtClean="0"/>
              <a:t>necesariamente</a:t>
            </a:r>
            <a:r>
              <a:rPr lang="en-US" dirty="0" smtClean="0"/>
              <a:t> </a:t>
            </a:r>
            <a:r>
              <a:rPr lang="en-US" dirty="0" err="1" smtClean="0"/>
              <a:t>paticipa</a:t>
            </a:r>
            <a:r>
              <a:rPr lang="en-US" dirty="0" smtClean="0"/>
              <a:t> de la </a:t>
            </a:r>
            <a:r>
              <a:rPr lang="en-US" dirty="0" err="1" smtClean="0"/>
              <a:t>creación</a:t>
            </a:r>
            <a:r>
              <a:rPr lang="en-US" dirty="0" smtClean="0"/>
              <a:t> del </a:t>
            </a:r>
            <a:r>
              <a:rPr lang="en-US" dirty="0" err="1" smtClean="0"/>
              <a:t>Fideicomiso</a:t>
            </a:r>
            <a:r>
              <a:rPr lang="en-US" dirty="0" smtClean="0"/>
              <a:t> </a:t>
            </a:r>
            <a:r>
              <a:rPr lang="en-US" dirty="0" err="1" smtClean="0"/>
              <a:t>pero</a:t>
            </a:r>
            <a:r>
              <a:rPr lang="en-US" dirty="0" smtClean="0"/>
              <a:t> se </a:t>
            </a:r>
            <a:r>
              <a:rPr lang="en-US" dirty="0" err="1" smtClean="0"/>
              <a:t>torna</a:t>
            </a:r>
            <a:r>
              <a:rPr lang="en-US" dirty="0" smtClean="0"/>
              <a:t> parte al </a:t>
            </a:r>
            <a:r>
              <a:rPr lang="en-US" dirty="0" err="1" smtClean="0"/>
              <a:t>manifestar</a:t>
            </a:r>
            <a:r>
              <a:rPr lang="en-US" dirty="0" smtClean="0"/>
              <a:t> </a:t>
            </a:r>
            <a:r>
              <a:rPr lang="en-US" dirty="0" err="1" smtClean="0"/>
              <a:t>su</a:t>
            </a:r>
            <a:r>
              <a:rPr lang="en-US" dirty="0" smtClean="0"/>
              <a:t> </a:t>
            </a:r>
            <a:r>
              <a:rPr lang="en-US" dirty="0" err="1" smtClean="0"/>
              <a:t>aceptación</a:t>
            </a:r>
            <a:r>
              <a:rPr lang="en-US" dirty="0" smtClean="0"/>
              <a:t>. </a:t>
            </a:r>
            <a:endParaRPr lang="en-US" dirty="0"/>
          </a:p>
        </p:txBody>
      </p:sp>
      <p:sp>
        <p:nvSpPr>
          <p:cNvPr id="2" name="Title 1"/>
          <p:cNvSpPr>
            <a:spLocks noGrp="1"/>
          </p:cNvSpPr>
          <p:nvPr>
            <p:ph type="title"/>
          </p:nvPr>
        </p:nvSpPr>
        <p:spPr/>
        <p:txBody>
          <a:bodyPr>
            <a:noAutofit/>
          </a:bodyPr>
          <a:lstStyle/>
          <a:p>
            <a:r>
              <a:rPr lang="en-US" sz="3200" dirty="0" smtClean="0"/>
              <a:t>DÉCIMO SÉPTIMO: </a:t>
            </a:r>
            <a:br>
              <a:rPr lang="en-US" sz="3200" dirty="0" smtClean="0"/>
            </a:br>
            <a:r>
              <a:rPr lang="en-US" sz="3200" dirty="0" err="1" smtClean="0"/>
              <a:t>Derechos</a:t>
            </a:r>
            <a:r>
              <a:rPr lang="en-US" sz="3200" dirty="0" smtClean="0"/>
              <a:t> del </a:t>
            </a:r>
            <a:r>
              <a:rPr lang="en-US" sz="3200" dirty="0" err="1" smtClean="0"/>
              <a:t>Fideicomisario</a:t>
            </a:r>
            <a:endParaRPr lang="en-US" sz="3200" dirty="0"/>
          </a:p>
        </p:txBody>
      </p:sp>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5860"/>
            <a:ext cx="8229600" cy="4525963"/>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algn="just">
              <a:buNone/>
            </a:pPr>
            <a:r>
              <a:rPr lang="es-ES_tradnl" b="1" dirty="0" smtClean="0"/>
              <a:t>	</a:t>
            </a:r>
            <a:r>
              <a:rPr lang="es-ES_tradnl" dirty="0" smtClean="0"/>
              <a:t>Al Fideicomisario le corresponden los siguientes derechos: </a:t>
            </a:r>
            <a:r>
              <a:rPr lang="es-ES_tradnl" b="1" dirty="0" smtClean="0"/>
              <a:t>1)</a:t>
            </a:r>
            <a:r>
              <a:rPr lang="es-ES_tradnl" dirty="0" smtClean="0"/>
              <a:t> Revisar las cuentas del FIDEICOMISO. </a:t>
            </a:r>
            <a:r>
              <a:rPr lang="es-ES_tradnl" b="1" dirty="0" smtClean="0"/>
              <a:t>2)</a:t>
            </a:r>
            <a:r>
              <a:rPr lang="es-ES_tradnl" dirty="0" smtClean="0"/>
              <a:t> Exigir el cumplimiento del FIDEICOMISO AL FIDUCIARIO. </a:t>
            </a:r>
            <a:r>
              <a:rPr lang="es-ES_tradnl" b="1" dirty="0" smtClean="0"/>
              <a:t>3)</a:t>
            </a:r>
            <a:r>
              <a:rPr lang="es-ES_tradnl" dirty="0" smtClean="0"/>
              <a:t> Atacar la validez de los actos que el FIDUCIARIO cometa en su perjuicio, de mala fe o en exceso de las facultades que por virtud del acto constitutivo o de la Ley le corresponda. </a:t>
            </a:r>
            <a:r>
              <a:rPr lang="es-ES_tradnl" b="1" dirty="0" smtClean="0"/>
              <a:t>4)</a:t>
            </a:r>
            <a:r>
              <a:rPr lang="es-ES_tradnl" dirty="0" smtClean="0"/>
              <a:t> Reivindicar los bienes que a consecuencia de estos actos hayan salido del patrimonio objeto del FIDEICOMISO. </a:t>
            </a:r>
            <a:endParaRPr lang="en-US" dirty="0"/>
          </a:p>
        </p:txBody>
      </p:sp>
      <p:sp>
        <p:nvSpPr>
          <p:cNvPr id="2" name="Title 1"/>
          <p:cNvSpPr>
            <a:spLocks noGrp="1"/>
          </p:cNvSpPr>
          <p:nvPr>
            <p:ph type="title"/>
          </p:nvPr>
        </p:nvSpPr>
        <p:spPr>
          <a:xfrm>
            <a:off x="457200" y="274638"/>
            <a:ext cx="8229600" cy="868346"/>
          </a:xfrm>
        </p:spPr>
        <p:txBody>
          <a:bodyPr>
            <a:normAutofit/>
          </a:bodyPr>
          <a:lstStyle/>
          <a:p>
            <a:pPr algn="l"/>
            <a:r>
              <a:rPr lang="en-US" sz="2800" dirty="0" err="1" smtClean="0"/>
              <a:t>Ejemplo</a:t>
            </a:r>
            <a:r>
              <a:rPr lang="en-US" sz="2800" dirty="0" smtClean="0"/>
              <a:t>: DERECHOS DEL FIDEICOMISARIO</a:t>
            </a:r>
            <a:endParaRPr lang="en-US" sz="2800" dirty="0"/>
          </a:p>
        </p:txBody>
      </p:sp>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17681"/>
            <a:ext cx="8229600" cy="4525963"/>
          </a:xfrm>
        </p:spPr>
        <p:txBody>
          <a:bodyPr>
            <a:normAutofit/>
          </a:bodyPr>
          <a:lstStyle/>
          <a:p>
            <a:pPr algn="just"/>
            <a:r>
              <a:rPr lang="en-US" dirty="0" smtClean="0"/>
              <a:t>Los </a:t>
            </a:r>
            <a:r>
              <a:rPr lang="en-US" dirty="0" err="1" smtClean="0"/>
              <a:t>contratos</a:t>
            </a:r>
            <a:r>
              <a:rPr lang="en-US" dirty="0" smtClean="0"/>
              <a:t> de </a:t>
            </a:r>
            <a:r>
              <a:rPr lang="en-US" dirty="0" err="1" smtClean="0"/>
              <a:t>Fideicomiso</a:t>
            </a:r>
            <a:r>
              <a:rPr lang="en-US" dirty="0" smtClean="0"/>
              <a:t> </a:t>
            </a:r>
            <a:r>
              <a:rPr lang="en-US" dirty="0" err="1" smtClean="0"/>
              <a:t>tienen</a:t>
            </a:r>
            <a:r>
              <a:rPr lang="en-US" dirty="0" smtClean="0"/>
              <a:t> </a:t>
            </a:r>
            <a:r>
              <a:rPr lang="en-US" dirty="0" err="1" smtClean="0"/>
              <a:t>una</a:t>
            </a:r>
            <a:r>
              <a:rPr lang="en-US" dirty="0" smtClean="0"/>
              <a:t> </a:t>
            </a:r>
            <a:r>
              <a:rPr lang="en-US" dirty="0" err="1" smtClean="0"/>
              <a:t>duración</a:t>
            </a:r>
            <a:r>
              <a:rPr lang="en-US" dirty="0" smtClean="0"/>
              <a:t> </a:t>
            </a:r>
            <a:r>
              <a:rPr lang="en-US" dirty="0" err="1" smtClean="0"/>
              <a:t>prevista</a:t>
            </a:r>
            <a:r>
              <a:rPr lang="en-US" dirty="0" smtClean="0"/>
              <a:t>, sea </a:t>
            </a:r>
            <a:r>
              <a:rPr lang="en-US" dirty="0" err="1" smtClean="0"/>
              <a:t>por</a:t>
            </a:r>
            <a:r>
              <a:rPr lang="en-US" dirty="0" smtClean="0"/>
              <a:t> </a:t>
            </a:r>
            <a:r>
              <a:rPr lang="en-US" dirty="0" err="1" smtClean="0"/>
              <a:t>su</a:t>
            </a:r>
            <a:r>
              <a:rPr lang="en-US" dirty="0" smtClean="0"/>
              <a:t> </a:t>
            </a:r>
            <a:r>
              <a:rPr lang="en-US" dirty="0" err="1" smtClean="0"/>
              <a:t>finalidad</a:t>
            </a:r>
            <a:r>
              <a:rPr lang="en-US" dirty="0" smtClean="0"/>
              <a:t>, </a:t>
            </a:r>
            <a:r>
              <a:rPr lang="en-US" dirty="0" err="1" smtClean="0"/>
              <a:t>por</a:t>
            </a:r>
            <a:r>
              <a:rPr lang="en-US" dirty="0" smtClean="0"/>
              <a:t> </a:t>
            </a:r>
            <a:r>
              <a:rPr lang="en-US" dirty="0" err="1" smtClean="0"/>
              <a:t>estipularse</a:t>
            </a:r>
            <a:r>
              <a:rPr lang="en-US" dirty="0" smtClean="0"/>
              <a:t> un </a:t>
            </a:r>
            <a:r>
              <a:rPr lang="en-US" dirty="0" err="1" smtClean="0"/>
              <a:t>plazo</a:t>
            </a:r>
            <a:r>
              <a:rPr lang="en-US" dirty="0" smtClean="0"/>
              <a:t>, o </a:t>
            </a:r>
            <a:r>
              <a:rPr lang="en-US" dirty="0" err="1" smtClean="0"/>
              <a:t>por</a:t>
            </a:r>
            <a:r>
              <a:rPr lang="en-US" dirty="0" smtClean="0"/>
              <a:t> </a:t>
            </a:r>
            <a:r>
              <a:rPr lang="en-US" dirty="0" err="1" smtClean="0"/>
              <a:t>indicación</a:t>
            </a:r>
            <a:r>
              <a:rPr lang="en-US" dirty="0" smtClean="0"/>
              <a:t> </a:t>
            </a:r>
            <a:r>
              <a:rPr lang="en-US" dirty="0" err="1" smtClean="0"/>
              <a:t>misma</a:t>
            </a:r>
            <a:r>
              <a:rPr lang="en-US" dirty="0" smtClean="0"/>
              <a:t> de la </a:t>
            </a:r>
            <a:r>
              <a:rPr lang="en-US" dirty="0" err="1" smtClean="0"/>
              <a:t>ley</a:t>
            </a:r>
            <a:r>
              <a:rPr lang="en-US" dirty="0" smtClean="0"/>
              <a:t>.</a:t>
            </a:r>
          </a:p>
          <a:p>
            <a:pPr algn="just">
              <a:buNone/>
            </a:pPr>
            <a:endParaRPr lang="en-US" sz="1200" dirty="0" smtClean="0"/>
          </a:p>
          <a:p>
            <a:pPr algn="just"/>
            <a:r>
              <a:rPr lang="en-US" dirty="0" smtClean="0"/>
              <a:t>Es </a:t>
            </a:r>
            <a:r>
              <a:rPr lang="en-US" dirty="0" err="1" smtClean="0"/>
              <a:t>importante</a:t>
            </a:r>
            <a:r>
              <a:rPr lang="en-US" dirty="0" smtClean="0"/>
              <a:t> </a:t>
            </a:r>
            <a:r>
              <a:rPr lang="en-US" dirty="0" err="1" smtClean="0"/>
              <a:t>señalar</a:t>
            </a:r>
            <a:r>
              <a:rPr lang="en-US" dirty="0" smtClean="0"/>
              <a:t> </a:t>
            </a:r>
            <a:r>
              <a:rPr lang="en-US" dirty="0" err="1" smtClean="0"/>
              <a:t>las</a:t>
            </a:r>
            <a:r>
              <a:rPr lang="en-US" dirty="0" smtClean="0"/>
              <a:t> </a:t>
            </a:r>
            <a:r>
              <a:rPr lang="en-US" dirty="0" err="1" smtClean="0"/>
              <a:t>causas</a:t>
            </a:r>
            <a:r>
              <a:rPr lang="en-US" dirty="0" smtClean="0"/>
              <a:t> de </a:t>
            </a:r>
            <a:r>
              <a:rPr lang="en-US" dirty="0" err="1" smtClean="0"/>
              <a:t>terminación</a:t>
            </a:r>
            <a:r>
              <a:rPr lang="en-US" dirty="0" smtClean="0"/>
              <a:t> del </a:t>
            </a:r>
            <a:r>
              <a:rPr lang="en-US" dirty="0" err="1" smtClean="0"/>
              <a:t>contrato</a:t>
            </a:r>
            <a:r>
              <a:rPr lang="en-US" dirty="0" smtClean="0"/>
              <a:t>, </a:t>
            </a:r>
            <a:r>
              <a:rPr lang="en-US" dirty="0" err="1" smtClean="0"/>
              <a:t>que</a:t>
            </a:r>
            <a:r>
              <a:rPr lang="en-US" dirty="0" smtClean="0"/>
              <a:t> </a:t>
            </a:r>
            <a:r>
              <a:rPr lang="en-US" dirty="0" err="1" smtClean="0"/>
              <a:t>marca</a:t>
            </a:r>
            <a:r>
              <a:rPr lang="en-US" dirty="0" smtClean="0"/>
              <a:t> el </a:t>
            </a:r>
            <a:r>
              <a:rPr lang="en-US" dirty="0" err="1" smtClean="0"/>
              <a:t>momento</a:t>
            </a:r>
            <a:r>
              <a:rPr lang="en-US" dirty="0" smtClean="0"/>
              <a:t> de </a:t>
            </a:r>
            <a:r>
              <a:rPr lang="en-US" dirty="0" err="1" smtClean="0"/>
              <a:t>ejercicio</a:t>
            </a:r>
            <a:r>
              <a:rPr lang="en-US" dirty="0" smtClean="0"/>
              <a:t> de </a:t>
            </a:r>
            <a:r>
              <a:rPr lang="en-US" dirty="0" err="1" smtClean="0"/>
              <a:t>las</a:t>
            </a:r>
            <a:r>
              <a:rPr lang="en-US" dirty="0" smtClean="0"/>
              <a:t> </a:t>
            </a:r>
            <a:r>
              <a:rPr lang="en-US" dirty="0" err="1" smtClean="0"/>
              <a:t>partes</a:t>
            </a:r>
            <a:r>
              <a:rPr lang="en-US" dirty="0" smtClean="0"/>
              <a:t> </a:t>
            </a:r>
            <a:r>
              <a:rPr lang="en-US" dirty="0" err="1" smtClean="0"/>
              <a:t>incorporadas</a:t>
            </a:r>
            <a:r>
              <a:rPr lang="en-US" dirty="0" smtClean="0"/>
              <a:t> a </a:t>
            </a:r>
            <a:r>
              <a:rPr lang="en-US" dirty="0" err="1" smtClean="0"/>
              <a:t>ese</a:t>
            </a:r>
            <a:r>
              <a:rPr lang="en-US" dirty="0" smtClean="0"/>
              <a:t> fin, y la </a:t>
            </a:r>
            <a:r>
              <a:rPr lang="en-US" dirty="0" err="1" smtClean="0"/>
              <a:t>liquidación</a:t>
            </a:r>
            <a:r>
              <a:rPr lang="en-US" dirty="0" smtClean="0"/>
              <a:t> de la </a:t>
            </a:r>
            <a:r>
              <a:rPr lang="en-US" dirty="0" err="1" smtClean="0"/>
              <a:t>gestión</a:t>
            </a:r>
            <a:r>
              <a:rPr lang="en-US" dirty="0" smtClean="0"/>
              <a:t> </a:t>
            </a:r>
            <a:r>
              <a:rPr lang="en-US" dirty="0" err="1" smtClean="0"/>
              <a:t>fiduciaria</a:t>
            </a:r>
            <a:r>
              <a:rPr lang="en-US" dirty="0" smtClean="0"/>
              <a:t> </a:t>
            </a:r>
            <a:r>
              <a:rPr lang="en-US" dirty="0" err="1" smtClean="0"/>
              <a:t>por</a:t>
            </a:r>
            <a:r>
              <a:rPr lang="en-US" dirty="0" smtClean="0"/>
              <a:t> parte del </a:t>
            </a:r>
            <a:r>
              <a:rPr lang="en-US" dirty="0" err="1" smtClean="0"/>
              <a:t>Fiduciario</a:t>
            </a:r>
            <a:r>
              <a:rPr lang="en-US" dirty="0" smtClean="0"/>
              <a:t>.</a:t>
            </a:r>
            <a:endParaRPr lang="en-US" dirty="0"/>
          </a:p>
        </p:txBody>
      </p:sp>
      <p:sp>
        <p:nvSpPr>
          <p:cNvPr id="2" name="Title 1"/>
          <p:cNvSpPr>
            <a:spLocks noGrp="1"/>
          </p:cNvSpPr>
          <p:nvPr>
            <p:ph type="title"/>
          </p:nvPr>
        </p:nvSpPr>
        <p:spPr/>
        <p:txBody>
          <a:bodyPr>
            <a:noAutofit/>
          </a:bodyPr>
          <a:lstStyle/>
          <a:p>
            <a:r>
              <a:rPr lang="en-US" sz="3200" dirty="0" smtClean="0"/>
              <a:t>DÉCIMO OCTAVO:</a:t>
            </a:r>
            <a:br>
              <a:rPr lang="en-US" sz="3200" dirty="0" smtClean="0"/>
            </a:br>
            <a:r>
              <a:rPr lang="en-US" sz="3200" dirty="0" err="1" smtClean="0"/>
              <a:t>Terminación</a:t>
            </a:r>
            <a:r>
              <a:rPr lang="en-US" sz="3200" dirty="0" smtClean="0"/>
              <a:t> del </a:t>
            </a:r>
            <a:r>
              <a:rPr lang="en-US" sz="3200" dirty="0" err="1" smtClean="0"/>
              <a:t>Fideicomiso</a:t>
            </a:r>
            <a:endParaRPr lang="en-US" sz="3200" dirty="0"/>
          </a:p>
        </p:txBody>
      </p:sp>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736"/>
            <a:ext cx="8229600" cy="4364241"/>
          </a:xfrm>
        </p:spPr>
        <p:style>
          <a:lnRef idx="1">
            <a:schemeClr val="accent1"/>
          </a:lnRef>
          <a:fillRef idx="2">
            <a:schemeClr val="accent1"/>
          </a:fillRef>
          <a:effectRef idx="1">
            <a:schemeClr val="accent1"/>
          </a:effectRef>
          <a:fontRef idx="minor">
            <a:schemeClr val="dk1"/>
          </a:fontRef>
        </p:style>
        <p:txBody>
          <a:bodyPr>
            <a:normAutofit/>
          </a:bodyPr>
          <a:lstStyle/>
          <a:p>
            <a:pPr algn="just">
              <a:buNone/>
            </a:pPr>
            <a:endParaRPr lang="es-ES_tradnl" b="1" dirty="0" smtClean="0"/>
          </a:p>
          <a:p>
            <a:pPr algn="just">
              <a:buNone/>
            </a:pPr>
            <a:r>
              <a:rPr lang="es-ES_tradnl" b="1" dirty="0" smtClean="0"/>
              <a:t>	</a:t>
            </a:r>
            <a:r>
              <a:rPr lang="es-ES_tradnl" dirty="0" smtClean="0"/>
              <a:t>Este contrato terminará por la verificación de cualesquiera de las siguientes condiciones: </a:t>
            </a:r>
            <a:r>
              <a:rPr lang="es-ES_tradnl" b="1" dirty="0" smtClean="0"/>
              <a:t>a)</a:t>
            </a:r>
            <a:r>
              <a:rPr lang="es-ES_tradnl" dirty="0" smtClean="0"/>
              <a:t> Por la realización del fin para el cual fue constituido; </a:t>
            </a:r>
            <a:r>
              <a:rPr lang="es-ES_tradnl" b="1" dirty="0" smtClean="0"/>
              <a:t>b)</a:t>
            </a:r>
            <a:r>
              <a:rPr lang="es-ES_tradnl" dirty="0" smtClean="0"/>
              <a:t> Por hacerse éste imposible; </a:t>
            </a:r>
            <a:r>
              <a:rPr lang="es-ES_tradnl" b="1" dirty="0" smtClean="0"/>
              <a:t>c) </a:t>
            </a:r>
            <a:r>
              <a:rPr lang="es-ES_tradnl" dirty="0" smtClean="0"/>
              <a:t>Por convenio expreso ante el FIDEICOMITENTE y el FIDEICOMISARIO, comunicada por escrito AL FIDUCIARIO; </a:t>
            </a:r>
            <a:r>
              <a:rPr lang="es-ES_tradnl" b="1" dirty="0" smtClean="0"/>
              <a:t>d) </a:t>
            </a:r>
            <a:r>
              <a:rPr lang="es-ES_tradnl" dirty="0" smtClean="0"/>
              <a:t>Por el transcurso del plazo de este Contrato.</a:t>
            </a:r>
            <a:endParaRPr lang="en-US" dirty="0"/>
          </a:p>
        </p:txBody>
      </p:sp>
      <p:sp>
        <p:nvSpPr>
          <p:cNvPr id="2" name="Title 1"/>
          <p:cNvSpPr>
            <a:spLocks noGrp="1"/>
          </p:cNvSpPr>
          <p:nvPr>
            <p:ph type="title"/>
          </p:nvPr>
        </p:nvSpPr>
        <p:spPr/>
        <p:txBody>
          <a:bodyPr>
            <a:normAutofit/>
          </a:bodyPr>
          <a:lstStyle/>
          <a:p>
            <a:pPr algn="l"/>
            <a:r>
              <a:rPr lang="en-US" sz="2800" dirty="0" err="1" smtClean="0"/>
              <a:t>Ejemplo</a:t>
            </a:r>
            <a:r>
              <a:rPr lang="en-US" sz="2800" dirty="0" smtClean="0"/>
              <a:t>: TERMINACIÓN DEL CONTRATO DE FIDEICOMISO</a:t>
            </a:r>
            <a:endParaRPr lang="en-US" sz="2800" dirty="0"/>
          </a:p>
        </p:txBody>
      </p:sp>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09890"/>
            <a:ext cx="8229600" cy="4662316"/>
          </a:xfrm>
        </p:spPr>
        <p:txBody>
          <a:bodyPr>
            <a:normAutofit fontScale="92500" lnSpcReduction="10000"/>
          </a:bodyPr>
          <a:lstStyle/>
          <a:p>
            <a:pPr algn="just"/>
            <a:r>
              <a:rPr lang="es-HN" sz="2900" dirty="0" smtClean="0"/>
              <a:t>Tener cuidado de explicar el destino de los bienes </a:t>
            </a:r>
            <a:r>
              <a:rPr lang="es-HN" sz="2900" dirty="0" err="1" smtClean="0"/>
              <a:t>Fideicometidos</a:t>
            </a:r>
            <a:r>
              <a:rPr lang="es-HN" sz="2900" dirty="0" smtClean="0"/>
              <a:t>, llegado a su terminación</a:t>
            </a:r>
            <a:r>
              <a:rPr lang="es-HN" dirty="0" smtClean="0"/>
              <a:t>. </a:t>
            </a:r>
          </a:p>
          <a:p>
            <a:pPr algn="just">
              <a:buNone/>
            </a:pPr>
            <a:endParaRPr lang="es-HN" sz="1100" dirty="0" smtClean="0"/>
          </a:p>
          <a:p>
            <a:pPr algn="just"/>
            <a:r>
              <a:rPr lang="es-HN" sz="2900" dirty="0" smtClean="0"/>
              <a:t>El Fiduciario NUNCA puede ser beneficiario.</a:t>
            </a:r>
          </a:p>
          <a:p>
            <a:pPr algn="just">
              <a:buNone/>
            </a:pPr>
            <a:endParaRPr lang="es-HN" sz="1100" dirty="0" smtClean="0"/>
          </a:p>
          <a:p>
            <a:pPr algn="just"/>
            <a:r>
              <a:rPr lang="es-HN" dirty="0" smtClean="0"/>
              <a:t>Los bienes se transmitirán por el Fiduciario, con solemnidades requeridas, al Fideicomisario que corresponda, siguiendo instrucciones contenidas en el mismo.</a:t>
            </a:r>
            <a:r>
              <a:rPr lang="en-US" dirty="0" smtClean="0"/>
              <a:t> </a:t>
            </a:r>
            <a:r>
              <a:rPr lang="en-US" dirty="0" err="1" smtClean="0"/>
              <a:t>Ejemplo</a:t>
            </a:r>
            <a:r>
              <a:rPr lang="en-US" dirty="0" smtClean="0"/>
              <a:t> </a:t>
            </a:r>
            <a:r>
              <a:rPr lang="en-US" dirty="0" err="1" smtClean="0"/>
              <a:t>Fideicomiso</a:t>
            </a:r>
            <a:r>
              <a:rPr lang="en-US" dirty="0" smtClean="0"/>
              <a:t> de </a:t>
            </a:r>
            <a:r>
              <a:rPr lang="en-US" dirty="0" err="1" smtClean="0"/>
              <a:t>Garantía</a:t>
            </a:r>
            <a:r>
              <a:rPr lang="en-US" dirty="0" smtClean="0"/>
              <a:t>:</a:t>
            </a:r>
          </a:p>
          <a:p>
            <a:pPr lvl="1" algn="just"/>
            <a:r>
              <a:rPr lang="es-HN" dirty="0" smtClean="0"/>
              <a:t>Al mismo Fideicomitente si paga todas las deudas garantizadas.</a:t>
            </a:r>
          </a:p>
          <a:p>
            <a:pPr lvl="1" algn="just"/>
            <a:r>
              <a:rPr lang="es-HN" dirty="0" smtClean="0"/>
              <a:t>A los acreedores en pago, si el Fideicomitente incumple sus obligaciones de crédito. </a:t>
            </a:r>
          </a:p>
        </p:txBody>
      </p:sp>
      <p:sp>
        <p:nvSpPr>
          <p:cNvPr id="2" name="Title 1"/>
          <p:cNvSpPr>
            <a:spLocks noGrp="1"/>
          </p:cNvSpPr>
          <p:nvPr>
            <p:ph type="title"/>
          </p:nvPr>
        </p:nvSpPr>
        <p:spPr>
          <a:xfrm>
            <a:off x="457200" y="142852"/>
            <a:ext cx="8229600" cy="1143000"/>
          </a:xfrm>
        </p:spPr>
        <p:txBody>
          <a:bodyPr>
            <a:noAutofit/>
          </a:bodyPr>
          <a:lstStyle/>
          <a:p>
            <a:r>
              <a:rPr lang="en-US" sz="3200" dirty="0" smtClean="0"/>
              <a:t>D</a:t>
            </a:r>
            <a:r>
              <a:rPr lang="es-HN" sz="3200" dirty="0" smtClean="0"/>
              <a:t>ÉCIMO NOVENO: </a:t>
            </a:r>
            <a:br>
              <a:rPr lang="es-HN" sz="3200" dirty="0" smtClean="0"/>
            </a:br>
            <a:r>
              <a:rPr lang="es-HN" sz="3200" dirty="0" smtClean="0"/>
              <a:t>Devolución de los Bienes </a:t>
            </a:r>
            <a:r>
              <a:rPr lang="es-HN" sz="3200" dirty="0" err="1" smtClean="0"/>
              <a:t>Fideicometidos</a:t>
            </a:r>
            <a:endParaRPr lang="en-US" sz="3200" dirty="0"/>
          </a:p>
        </p:txBody>
      </p:sp>
    </p:spTree>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84"/>
            <a:ext cx="8229600" cy="4786346"/>
          </a:xfrm>
        </p:spPr>
        <p:txBody>
          <a:bodyPr>
            <a:normAutofit fontScale="92500" lnSpcReduction="20000"/>
          </a:bodyPr>
          <a:lstStyle/>
          <a:p>
            <a:pPr algn="just"/>
            <a:r>
              <a:rPr lang="es-HN" dirty="0" smtClean="0"/>
              <a:t>Un Fideicomiso no es en sí un instrumento que encierra todas las soluciones.</a:t>
            </a:r>
          </a:p>
          <a:p>
            <a:pPr algn="just">
              <a:buNone/>
            </a:pPr>
            <a:endParaRPr lang="es-HN" sz="1300" dirty="0" smtClean="0"/>
          </a:p>
          <a:p>
            <a:pPr algn="just"/>
            <a:r>
              <a:rPr lang="es-HN" dirty="0" smtClean="0"/>
              <a:t>Se debe señalar, para casos de omisiones o interpretaciones, el conjunto de normas aplicables para de manera supletoria resolver cualquier duda. Las partes pueden convenir a cuáles someterse voluntariamente, salvo normas de orden público que señalen taxativamente las aplicables.</a:t>
            </a:r>
          </a:p>
          <a:p>
            <a:pPr algn="just">
              <a:buNone/>
            </a:pPr>
            <a:endParaRPr lang="es-HN" sz="1400" dirty="0" smtClean="0"/>
          </a:p>
          <a:p>
            <a:pPr algn="just"/>
            <a:r>
              <a:rPr lang="es-HN" dirty="0" smtClean="0"/>
              <a:t>De ordinario se emplearán las normas relativas de la jurisdicción del Fiduciario sin perjuicio de reglas que puedan aplicar al lugar donde se ubican los bienes.</a:t>
            </a:r>
            <a:endParaRPr lang="en-US" dirty="0"/>
          </a:p>
        </p:txBody>
      </p:sp>
      <p:sp>
        <p:nvSpPr>
          <p:cNvPr id="2" name="Title 1"/>
          <p:cNvSpPr>
            <a:spLocks noGrp="1"/>
          </p:cNvSpPr>
          <p:nvPr>
            <p:ph type="title"/>
          </p:nvPr>
        </p:nvSpPr>
        <p:spPr>
          <a:xfrm>
            <a:off x="457200" y="71414"/>
            <a:ext cx="8229600" cy="1011222"/>
          </a:xfrm>
        </p:spPr>
        <p:txBody>
          <a:bodyPr>
            <a:noAutofit/>
          </a:bodyPr>
          <a:lstStyle/>
          <a:p>
            <a:r>
              <a:rPr lang="es-HN" sz="3200" dirty="0" smtClean="0"/>
              <a:t>VIGÉSIMO: Disposiciones Supletorias</a:t>
            </a:r>
            <a:endParaRPr lang="en-US" sz="3200" dirty="0"/>
          </a:p>
        </p:txBody>
      </p:sp>
    </p:spTree>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4422"/>
            <a:ext cx="8229600" cy="4929222"/>
          </a:xfrm>
        </p:spPr>
        <p:txBody>
          <a:bodyPr>
            <a:normAutofit fontScale="92500" lnSpcReduction="20000"/>
          </a:bodyPr>
          <a:lstStyle/>
          <a:p>
            <a:pPr algn="just"/>
            <a:r>
              <a:rPr lang="es-HN" dirty="0" smtClean="0"/>
              <a:t>Como patrimonio autónomo, con ingresos y egresos es factible considerar que el Fideicomiso genere obligaciones tributarias.</a:t>
            </a:r>
          </a:p>
          <a:p>
            <a:pPr algn="just">
              <a:buNone/>
            </a:pPr>
            <a:endParaRPr lang="es-HN" sz="1500" dirty="0" smtClean="0"/>
          </a:p>
          <a:p>
            <a:pPr algn="just"/>
            <a:r>
              <a:rPr lang="es-HN" dirty="0" smtClean="0"/>
              <a:t>No son obligaciones propias del Fiduciario, sino que atañen al Fideicomiso, de ahí que debe regularse en el contrato.</a:t>
            </a:r>
          </a:p>
          <a:p>
            <a:pPr algn="just">
              <a:buNone/>
            </a:pPr>
            <a:endParaRPr lang="es-HN" sz="1300" dirty="0" smtClean="0"/>
          </a:p>
          <a:p>
            <a:pPr algn="just"/>
            <a:r>
              <a:rPr lang="es-HN" dirty="0" smtClean="0"/>
              <a:t>Siempre es recomendable que se exprese a quien corresponde el deber de formular las correspondientes declaraciones de impuestos aplicables y efectuar el pago de los mismos.</a:t>
            </a:r>
          </a:p>
          <a:p>
            <a:pPr algn="just">
              <a:buNone/>
            </a:pPr>
            <a:endParaRPr lang="es-HN" sz="1400" dirty="0" smtClean="0"/>
          </a:p>
          <a:p>
            <a:pPr algn="just"/>
            <a:r>
              <a:rPr lang="es-HN" dirty="0" smtClean="0"/>
              <a:t>El Fiduciario siempre limita su responsabilidad en esta materia.</a:t>
            </a:r>
            <a:endParaRPr lang="en-US" dirty="0"/>
          </a:p>
        </p:txBody>
      </p:sp>
      <p:sp>
        <p:nvSpPr>
          <p:cNvPr id="2" name="Title 1"/>
          <p:cNvSpPr>
            <a:spLocks noGrp="1"/>
          </p:cNvSpPr>
          <p:nvPr>
            <p:ph type="title"/>
          </p:nvPr>
        </p:nvSpPr>
        <p:spPr>
          <a:xfrm>
            <a:off x="142844" y="214314"/>
            <a:ext cx="8715436" cy="928670"/>
          </a:xfrm>
        </p:spPr>
        <p:txBody>
          <a:bodyPr>
            <a:normAutofit/>
          </a:bodyPr>
          <a:lstStyle/>
          <a:p>
            <a:r>
              <a:rPr lang="es-HN" sz="3200" dirty="0" smtClean="0"/>
              <a:t>VIGÉSIMO PRIMERO: Cláusula de Impuestos</a:t>
            </a:r>
            <a:endParaRPr lang="en-US" sz="3200" dirty="0"/>
          </a:p>
        </p:txBody>
      </p:sp>
    </p:spTree>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17681"/>
            <a:ext cx="8229600" cy="4525963"/>
          </a:xfrm>
        </p:spPr>
        <p:txBody>
          <a:bodyPr>
            <a:normAutofit/>
          </a:bodyPr>
          <a:lstStyle/>
          <a:p>
            <a:pPr algn="just"/>
            <a:r>
              <a:rPr lang="es-HN" dirty="0" smtClean="0"/>
              <a:t>Al final, las partes, con las debidas solemnidades conforme la naturaleza de los bienes </a:t>
            </a:r>
            <a:r>
              <a:rPr lang="es-HN" dirty="0" err="1" smtClean="0"/>
              <a:t>fideicometidos</a:t>
            </a:r>
            <a:r>
              <a:rPr lang="es-HN" dirty="0" smtClean="0"/>
              <a:t>, se expresan mutua aceptación de los términos del contrato.</a:t>
            </a:r>
          </a:p>
          <a:p>
            <a:pPr algn="just">
              <a:buNone/>
            </a:pPr>
            <a:endParaRPr lang="es-HN" sz="1600" dirty="0" smtClean="0"/>
          </a:p>
          <a:p>
            <a:pPr algn="just"/>
            <a:r>
              <a:rPr lang="es-HN" dirty="0" smtClean="0"/>
              <a:t>Firman el Fideicomiso, en señal de aceptación, haciendo entrega material de los bienes y documentos relacionados al mismo a las partes, como corresponda.</a:t>
            </a:r>
          </a:p>
        </p:txBody>
      </p:sp>
      <p:sp>
        <p:nvSpPr>
          <p:cNvPr id="2" name="Title 1"/>
          <p:cNvSpPr>
            <a:spLocks noGrp="1"/>
          </p:cNvSpPr>
          <p:nvPr>
            <p:ph type="title"/>
          </p:nvPr>
        </p:nvSpPr>
        <p:spPr/>
        <p:txBody>
          <a:bodyPr>
            <a:noAutofit/>
          </a:bodyPr>
          <a:lstStyle/>
          <a:p>
            <a:r>
              <a:rPr lang="es-HN" sz="3200" dirty="0" smtClean="0"/>
              <a:t>VIGÉSIMO SEGUNDO: </a:t>
            </a:r>
            <a:br>
              <a:rPr lang="es-HN" sz="3200" dirty="0" smtClean="0"/>
            </a:br>
            <a:r>
              <a:rPr lang="es-HN" sz="3200" dirty="0" smtClean="0"/>
              <a:t>Cierre y Aceptación de las Partes</a:t>
            </a:r>
            <a:endParaRPr lang="en-US" sz="3200" dirty="0"/>
          </a:p>
        </p:txBody>
      </p:sp>
    </p:spTree>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4422"/>
            <a:ext cx="8229600" cy="4525963"/>
          </a:xfrm>
        </p:spPr>
        <p:txBody>
          <a:bodyPr>
            <a:normAutofit/>
          </a:bodyPr>
          <a:lstStyle/>
          <a:p>
            <a:r>
              <a:rPr lang="es-HN" dirty="0" smtClean="0"/>
              <a:t>El Fideicomiso es un “traje a la medida”.</a:t>
            </a:r>
          </a:p>
          <a:p>
            <a:r>
              <a:rPr lang="es-HN" dirty="0" smtClean="0"/>
              <a:t>Tiene una estructura básica: El “patrón”.</a:t>
            </a:r>
          </a:p>
          <a:p>
            <a:r>
              <a:rPr lang="es-HN" dirty="0" smtClean="0"/>
              <a:t>Qué cambia?</a:t>
            </a:r>
          </a:p>
          <a:p>
            <a:pPr marL="811213" lvl="1" indent="-419100" algn="just">
              <a:buNone/>
            </a:pPr>
            <a:r>
              <a:rPr lang="es-HN" dirty="0" smtClean="0"/>
              <a:t>	Sus medidas (pequeño, mediano, “</a:t>
            </a:r>
            <a:r>
              <a:rPr lang="es-HN" dirty="0" err="1" smtClean="0"/>
              <a:t>large</a:t>
            </a:r>
            <a:r>
              <a:rPr lang="es-HN" dirty="0" smtClean="0"/>
              <a:t>” o “</a:t>
            </a:r>
            <a:r>
              <a:rPr lang="es-HN" dirty="0" err="1" smtClean="0"/>
              <a:t>Xtra</a:t>
            </a:r>
            <a:r>
              <a:rPr lang="es-HN" dirty="0" smtClean="0"/>
              <a:t> </a:t>
            </a:r>
            <a:r>
              <a:rPr lang="es-HN" dirty="0" err="1" smtClean="0"/>
              <a:t>Large</a:t>
            </a:r>
            <a:r>
              <a:rPr lang="es-HN" dirty="0" smtClean="0"/>
              <a:t>”, los colores (todo un </a:t>
            </a:r>
            <a:r>
              <a:rPr lang="es-HN" dirty="0" err="1" smtClean="0"/>
              <a:t>arcoiris</a:t>
            </a:r>
            <a:r>
              <a:rPr lang="es-HN" dirty="0" smtClean="0"/>
              <a:t>), sus propósitos (fiesta de gala, uniforme militar, para el frío, la lluvia, para un laboratorio, </a:t>
            </a:r>
            <a:r>
              <a:rPr lang="es-HN" dirty="0" err="1" smtClean="0"/>
              <a:t>etc</a:t>
            </a:r>
            <a:r>
              <a:rPr lang="es-HN" dirty="0" smtClean="0"/>
              <a:t>).  Todos varían y se hacen al gusto o necesidades de las partes. Siguen una estructura general, pero sus propósitos pueden ser miles, con cambios adecuados. Esta es la magia de los Fideicomisos.</a:t>
            </a:r>
          </a:p>
          <a:p>
            <a:pPr lvl="1"/>
            <a:endParaRPr lang="en-US" dirty="0"/>
          </a:p>
        </p:txBody>
      </p:sp>
      <p:sp>
        <p:nvSpPr>
          <p:cNvPr id="2" name="Title 1"/>
          <p:cNvSpPr>
            <a:spLocks noGrp="1"/>
          </p:cNvSpPr>
          <p:nvPr>
            <p:ph type="title"/>
          </p:nvPr>
        </p:nvSpPr>
        <p:spPr>
          <a:xfrm>
            <a:off x="457200" y="142852"/>
            <a:ext cx="8229600" cy="785818"/>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ctr"/>
            <a:r>
              <a:rPr lang="es-HN" sz="5400" dirty="0" smtClean="0"/>
              <a:t>TRAJE  A LA MEDIDA</a:t>
            </a:r>
            <a:endParaRPr lang="en-US" sz="5400" dirty="0"/>
          </a:p>
        </p:txBody>
      </p:sp>
      <p:pic>
        <p:nvPicPr>
          <p:cNvPr id="1026" name="Picture 2" descr="C:\Users\Dennis\AppData\Local\Microsoft\Windows\Temporary Internet Files\Content.IE5\LZLX5LR3\MC900056813[1].wmf"/>
          <p:cNvPicPr>
            <a:picLocks noChangeAspect="1" noChangeArrowheads="1"/>
          </p:cNvPicPr>
          <p:nvPr/>
        </p:nvPicPr>
        <p:blipFill>
          <a:blip r:embed="rId2" cstate="print"/>
          <a:srcRect/>
          <a:stretch>
            <a:fillRect/>
          </a:stretch>
        </p:blipFill>
        <p:spPr bwMode="auto">
          <a:xfrm>
            <a:off x="-29055" y="5037430"/>
            <a:ext cx="1314907" cy="1820570"/>
          </a:xfrm>
          <a:prstGeom prst="rect">
            <a:avLst/>
          </a:prstGeom>
          <a:noFill/>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ÉNFASIS: </a:t>
            </a:r>
            <a:br>
              <a:rPr lang="en-US" dirty="0" smtClean="0"/>
            </a:br>
            <a:r>
              <a:rPr lang="en-US" dirty="0" smtClean="0"/>
              <a:t>COMO CONTRATO </a:t>
            </a:r>
            <a:endParaRPr lang="en-US" dirty="0"/>
          </a:p>
        </p:txBody>
      </p:sp>
      <p:sp>
        <p:nvSpPr>
          <p:cNvPr id="6" name="5 Marcador de texto"/>
          <p:cNvSpPr>
            <a:spLocks noGrp="1"/>
          </p:cNvSpPr>
          <p:nvPr>
            <p:ph type="body" idx="1"/>
          </p:nvPr>
        </p:nvSpPr>
        <p:spPr/>
        <p:txBody>
          <a:bodyPr/>
          <a:lstStyle/>
          <a:p>
            <a:r>
              <a:rPr lang="en-US" dirty="0" smtClean="0"/>
              <a:t>DESDE EL PUNTO DE VISTA DE SU CONTENIDO, SUS PARTES.</a:t>
            </a:r>
            <a:endParaRPr lang="es-ES" dirty="0"/>
          </a:p>
        </p:txBody>
      </p:sp>
    </p:spTree>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072098"/>
          </a:xfrm>
        </p:spPr>
        <p:txBody>
          <a:bodyPr>
            <a:normAutofit/>
          </a:bodyPr>
          <a:lstStyle/>
          <a:p>
            <a:r>
              <a:rPr lang="es-HN" dirty="0" smtClean="0"/>
              <a:t>FIDEICOMISO DE GARANTÍA:</a:t>
            </a:r>
          </a:p>
          <a:p>
            <a:pPr>
              <a:buNone/>
            </a:pPr>
            <a:endParaRPr lang="es-HN" sz="1000" dirty="0" smtClean="0"/>
          </a:p>
          <a:p>
            <a:pPr lvl="1" algn="just"/>
            <a:r>
              <a:rPr lang="es-HN" dirty="0" smtClean="0"/>
              <a:t>Tiene propósito especial de servir de medio de garantía para el cumplimiento de obligaciones hacia terceros (Acreedores).</a:t>
            </a:r>
          </a:p>
          <a:p>
            <a:pPr lvl="1" algn="just">
              <a:buNone/>
            </a:pPr>
            <a:endParaRPr lang="es-HN" sz="1000" dirty="0" smtClean="0"/>
          </a:p>
          <a:p>
            <a:pPr lvl="1" algn="just"/>
            <a:r>
              <a:rPr lang="es-HN" dirty="0" smtClean="0"/>
              <a:t>Se evitan con ello emplear figuras tradicionales (sujetas comúnmente a Juzgados) como la hipoteca y la prenda.</a:t>
            </a:r>
          </a:p>
          <a:p>
            <a:pPr lvl="1" algn="just">
              <a:buNone/>
            </a:pPr>
            <a:endParaRPr lang="es-HN" sz="1000" dirty="0" smtClean="0"/>
          </a:p>
          <a:p>
            <a:pPr lvl="1" algn="just"/>
            <a:r>
              <a:rPr lang="es-HN" dirty="0" smtClean="0"/>
              <a:t>La inmediatez de la ejecución, la ausencia de influencias que puedan afectar el resultado de un juicio, el no incurrir en gastos enormes en un proceso de ejecución, hacen que el Fideicomiso de Garantía sea cada vez más atractivo.</a:t>
            </a:r>
            <a:endParaRPr lang="en-US" dirty="0"/>
          </a:p>
        </p:txBody>
      </p:sp>
      <p:sp>
        <p:nvSpPr>
          <p:cNvPr id="2" name="Title 1"/>
          <p:cNvSpPr>
            <a:spLocks noGrp="1"/>
          </p:cNvSpPr>
          <p:nvPr>
            <p:ph type="title"/>
          </p:nvPr>
        </p:nvSpPr>
        <p:spPr>
          <a:xfrm>
            <a:off x="457200" y="131762"/>
            <a:ext cx="8229600" cy="868346"/>
          </a:xfrm>
        </p:spPr>
        <p:txBody>
          <a:bodyPr>
            <a:normAutofit/>
          </a:bodyPr>
          <a:lstStyle/>
          <a:p>
            <a:r>
              <a:rPr lang="es-HN" dirty="0" smtClean="0"/>
              <a:t>FIDEICOMISOS ESPECIALES</a:t>
            </a:r>
            <a:endParaRPr lang="en-US" dirty="0"/>
          </a:p>
        </p:txBody>
      </p:sp>
    </p:spTree>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572164"/>
          </a:xfrm>
        </p:spPr>
        <p:txBody>
          <a:bodyPr>
            <a:normAutofit lnSpcReduction="10000"/>
          </a:bodyPr>
          <a:lstStyle/>
          <a:p>
            <a:pPr algn="just"/>
            <a:r>
              <a:rPr lang="es-HN" dirty="0" smtClean="0"/>
              <a:t>Deben considerar de manera especial, además del “patrón básico”, cuando menos, los siguientes elementos adicionales:</a:t>
            </a:r>
          </a:p>
          <a:p>
            <a:pPr algn="just">
              <a:buNone/>
            </a:pPr>
            <a:endParaRPr lang="es-HN" sz="1200" dirty="0" smtClean="0"/>
          </a:p>
          <a:p>
            <a:pPr lvl="1" algn="just"/>
            <a:r>
              <a:rPr lang="es-HN" dirty="0" smtClean="0"/>
              <a:t>La presencia de Fideicomisarios “alternativos”.</a:t>
            </a:r>
          </a:p>
          <a:p>
            <a:pPr lvl="2" algn="just"/>
            <a:r>
              <a:rPr lang="es-HN" dirty="0" smtClean="0"/>
              <a:t>Si cumple con las obligaciones, retornan los bienes al Fideicomitente (salvo otra instrucción).</a:t>
            </a:r>
          </a:p>
          <a:p>
            <a:pPr lvl="2" algn="just">
              <a:buNone/>
            </a:pPr>
            <a:endParaRPr lang="es-HN" sz="1200" dirty="0" smtClean="0"/>
          </a:p>
          <a:p>
            <a:pPr lvl="2" algn="just"/>
            <a:r>
              <a:rPr lang="es-HN" dirty="0" smtClean="0"/>
              <a:t>Si no cumple, mediando notificación de parte de los Acreedores, se procede a la ejecución de los activos o bienes </a:t>
            </a:r>
            <a:r>
              <a:rPr lang="es-HN" dirty="0" err="1" smtClean="0"/>
              <a:t>fideicometidos</a:t>
            </a:r>
            <a:r>
              <a:rPr lang="es-HN" dirty="0" smtClean="0"/>
              <a:t>: Esto puede ser por Ejemplo: 	SUBASTA o en DACIÓN EN PAGO:</a:t>
            </a:r>
          </a:p>
          <a:p>
            <a:pPr lvl="2" algn="just">
              <a:buNone/>
            </a:pPr>
            <a:endParaRPr lang="es-HN" sz="1200" dirty="0" smtClean="0"/>
          </a:p>
          <a:p>
            <a:pPr marL="2400300" lvl="8" indent="-342900" algn="just">
              <a:lnSpc>
                <a:spcPct val="110000"/>
              </a:lnSpc>
              <a:buFont typeface="+mj-lt"/>
              <a:buAutoNum type="arabicPeriod"/>
            </a:pPr>
            <a:r>
              <a:rPr lang="es-HN" dirty="0" smtClean="0"/>
              <a:t>Que los Bienes salgan del Fideicomiso</a:t>
            </a:r>
          </a:p>
          <a:p>
            <a:pPr marL="2400300" lvl="8" indent="-342900" algn="just">
              <a:lnSpc>
                <a:spcPct val="110000"/>
              </a:lnSpc>
              <a:buFont typeface="+mj-lt"/>
              <a:buAutoNum type="arabicPeriod"/>
            </a:pPr>
            <a:r>
              <a:rPr lang="es-HN" dirty="0" smtClean="0"/>
              <a:t>Reiterando los Acreedores que mantenga en    </a:t>
            </a:r>
          </a:p>
          <a:p>
            <a:pPr lvl="8" algn="just">
              <a:lnSpc>
                <a:spcPct val="110000"/>
              </a:lnSpc>
              <a:buNone/>
            </a:pPr>
            <a:r>
              <a:rPr lang="es-HN" dirty="0" smtClean="0"/>
              <a:t>      Fideicomiso el Fiduciario esos bienes en procura 	de un  </a:t>
            </a:r>
          </a:p>
          <a:p>
            <a:pPr lvl="8" algn="just">
              <a:lnSpc>
                <a:spcPct val="110000"/>
              </a:lnSpc>
              <a:buNone/>
            </a:pPr>
            <a:r>
              <a:rPr lang="es-HN" dirty="0" smtClean="0"/>
              <a:t>      comprador directo.</a:t>
            </a:r>
            <a:endParaRPr lang="en-US" dirty="0"/>
          </a:p>
        </p:txBody>
      </p:sp>
    </p:spTree>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buNone/>
            </a:pPr>
            <a:r>
              <a:rPr lang="es-HN" dirty="0" smtClean="0"/>
              <a:t>	Cuando tenemos estos Fideicomisarios alternativos, se les debe distinguir unos de otros, para evitar confusión: A los acreedores, por ejemplo se les puede llamar “Fideicomisarios de Primer Orden” o de “Primer Grado”, y al Fideicomitente, que subordina sus derechos al previo pago de sus obligaciones, “Fideicomisario de Segundo Orden” o de “Segundo Grado”.</a:t>
            </a:r>
            <a:endParaRPr lang="en-US" dirty="0"/>
          </a:p>
        </p:txBody>
      </p:sp>
      <p:sp>
        <p:nvSpPr>
          <p:cNvPr id="4" name="3 Título"/>
          <p:cNvSpPr>
            <a:spLocks noGrp="1"/>
          </p:cNvSpPr>
          <p:nvPr>
            <p:ph type="title"/>
          </p:nvPr>
        </p:nvSpPr>
        <p:spPr/>
        <p:txBody>
          <a:bodyPr/>
          <a:lstStyle/>
          <a:p>
            <a:endParaRPr lang="es-ES"/>
          </a:p>
        </p:txBody>
      </p:sp>
    </p:spTree>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5860"/>
            <a:ext cx="8229600" cy="4525963"/>
          </a:xfrm>
        </p:spPr>
        <p:txBody>
          <a:bodyPr>
            <a:normAutofit/>
          </a:bodyPr>
          <a:lstStyle/>
          <a:p>
            <a:r>
              <a:rPr lang="es-HN" sz="2800" dirty="0" smtClean="0"/>
              <a:t>Necesario es incluir en detalle la manera en que ejercerán sus derechos de ejecución los acreedores:</a:t>
            </a:r>
          </a:p>
          <a:p>
            <a:pPr lvl="1"/>
            <a:r>
              <a:rPr lang="es-HN" sz="2400" dirty="0" smtClean="0"/>
              <a:t>Forma de Notificación de parte de acreedores de incumplimiento por el obligado.</a:t>
            </a:r>
          </a:p>
          <a:p>
            <a:pPr lvl="1"/>
            <a:r>
              <a:rPr lang="es-HN" sz="2400" dirty="0" smtClean="0"/>
              <a:t>Aplicación de plazo o inexistencia del mismo para “curar el incumplimiento”</a:t>
            </a:r>
          </a:p>
          <a:p>
            <a:pPr lvl="1"/>
            <a:r>
              <a:rPr lang="es-HN" sz="2400" dirty="0" smtClean="0"/>
              <a:t>Método de ejecución de bienes llevada a cabo por el Fiduciario.</a:t>
            </a:r>
          </a:p>
          <a:p>
            <a:pPr lvl="2"/>
            <a:r>
              <a:rPr lang="es-HN" sz="2400" dirty="0" smtClean="0"/>
              <a:t>Subasta</a:t>
            </a:r>
          </a:p>
          <a:p>
            <a:pPr lvl="2"/>
            <a:r>
              <a:rPr lang="es-HN" sz="2400" dirty="0" smtClean="0"/>
              <a:t>Dación en Pago: Debate sobre el tema.</a:t>
            </a:r>
          </a:p>
        </p:txBody>
      </p:sp>
      <p:sp>
        <p:nvSpPr>
          <p:cNvPr id="2" name="Title 1"/>
          <p:cNvSpPr>
            <a:spLocks noGrp="1"/>
          </p:cNvSpPr>
          <p:nvPr>
            <p:ph type="title"/>
          </p:nvPr>
        </p:nvSpPr>
        <p:spPr>
          <a:xfrm>
            <a:off x="457200" y="274638"/>
            <a:ext cx="8229600" cy="939784"/>
          </a:xfrm>
        </p:spPr>
        <p:txBody>
          <a:bodyPr>
            <a:normAutofit/>
          </a:bodyPr>
          <a:lstStyle/>
          <a:p>
            <a:pPr algn="l"/>
            <a:r>
              <a:rPr lang="es-HN" dirty="0" smtClean="0"/>
              <a:t>Reglas de Ejecución:</a:t>
            </a:r>
            <a:endParaRPr lang="en-US" dirty="0"/>
          </a:p>
        </p:txBody>
      </p:sp>
    </p:spTree>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0174"/>
            <a:ext cx="8229600" cy="4714908"/>
          </a:xfrm>
        </p:spPr>
        <p:txBody>
          <a:bodyPr>
            <a:normAutofit fontScale="85000" lnSpcReduction="10000"/>
          </a:bodyPr>
          <a:lstStyle/>
          <a:p>
            <a:pPr algn="just"/>
            <a:r>
              <a:rPr lang="es-HN" dirty="0" smtClean="0"/>
              <a:t>Un Fideicomiso de Inversión, que a su vez puede servir de Garantía y Administración, es un instrumento que puede servir mucho para lograr el desarrollo de obras de infraestructura (puertos, hidroeléctricas, carreteras, escuelas, </a:t>
            </a:r>
            <a:r>
              <a:rPr lang="es-HN" dirty="0" err="1" smtClean="0"/>
              <a:t>etc</a:t>
            </a:r>
            <a:r>
              <a:rPr lang="es-HN" dirty="0" smtClean="0"/>
              <a:t>).</a:t>
            </a:r>
          </a:p>
          <a:p>
            <a:pPr algn="just">
              <a:buNone/>
            </a:pPr>
            <a:endParaRPr lang="es-HN" sz="1400" dirty="0" smtClean="0"/>
          </a:p>
          <a:p>
            <a:pPr algn="just"/>
            <a:r>
              <a:rPr lang="es-HN" dirty="0" smtClean="0"/>
              <a:t>Dado ello, contempla ADEMÁS DE LA ESTRUCTURA BÁSICA, condiciones técnicas y financieras que pueden ser complejas añadidas al Fideicomiso.</a:t>
            </a:r>
          </a:p>
          <a:p>
            <a:pPr algn="just">
              <a:buNone/>
            </a:pPr>
            <a:endParaRPr lang="es-HN" sz="1300" dirty="0" smtClean="0"/>
          </a:p>
          <a:p>
            <a:pPr algn="just"/>
            <a:r>
              <a:rPr lang="es-HN" dirty="0" smtClean="0"/>
              <a:t>Por la eventual especialización y complejidad consideramos la existencia de un “Comité Técnico” integrado por representantes del Fideicomitente, los inversionistas o acreedores y el mismo Fiduciario.</a:t>
            </a:r>
            <a:endParaRPr lang="en-US" dirty="0"/>
          </a:p>
        </p:txBody>
      </p:sp>
      <p:sp>
        <p:nvSpPr>
          <p:cNvPr id="2" name="Title 1"/>
          <p:cNvSpPr>
            <a:spLocks noGrp="1"/>
          </p:cNvSpPr>
          <p:nvPr>
            <p:ph type="title"/>
          </p:nvPr>
        </p:nvSpPr>
        <p:spPr>
          <a:xfrm>
            <a:off x="457200" y="142852"/>
            <a:ext cx="8229600" cy="1143000"/>
          </a:xfrm>
        </p:spPr>
        <p:txBody>
          <a:bodyPr>
            <a:noAutofit/>
          </a:bodyPr>
          <a:lstStyle/>
          <a:p>
            <a:r>
              <a:rPr lang="es-HN" sz="3200" dirty="0" smtClean="0"/>
              <a:t>Fideicomiso de Inversión (con o sin ser de Garantía y Administración)</a:t>
            </a:r>
            <a:endParaRPr lang="en-US" sz="3200" dirty="0"/>
          </a:p>
        </p:txBody>
      </p:sp>
    </p:spTree>
  </p:cSld>
  <p:clrMapOvr>
    <a:masterClrMapping/>
  </p:clrMapOvr>
  <p:transition spd="slow">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43602"/>
          </a:xfrm>
        </p:spPr>
        <p:txBody>
          <a:bodyPr>
            <a:normAutofit fontScale="92500" lnSpcReduction="20000"/>
          </a:bodyPr>
          <a:lstStyle/>
          <a:p>
            <a:r>
              <a:rPr lang="es-HN" dirty="0" smtClean="0"/>
              <a:t>Este Fideicomiso separa las diversas cualidades que contiene:</a:t>
            </a:r>
          </a:p>
          <a:p>
            <a:pPr>
              <a:buNone/>
            </a:pPr>
            <a:endParaRPr lang="es-HN" sz="1300" dirty="0" smtClean="0"/>
          </a:p>
          <a:p>
            <a:pPr lvl="1" algn="just"/>
            <a:r>
              <a:rPr lang="es-HN" dirty="0" smtClean="0"/>
              <a:t>Establece su articulado en relación a la administración de los bienes, los proyectos, el flujo de efectivo, la creación de cuentas que contendrán estos flujos.</a:t>
            </a:r>
          </a:p>
          <a:p>
            <a:pPr lvl="1" algn="just">
              <a:buNone/>
            </a:pPr>
            <a:endParaRPr lang="es-HN" sz="1100" dirty="0" smtClean="0"/>
          </a:p>
          <a:p>
            <a:pPr lvl="1" algn="just"/>
            <a:r>
              <a:rPr lang="es-HN" dirty="0" smtClean="0"/>
              <a:t>Tiene sus propias reglas de Inversión, en que se explica cómo serán invertidos los fondos </a:t>
            </a:r>
            <a:r>
              <a:rPr lang="es-HN" dirty="0" err="1" smtClean="0"/>
              <a:t>fideicometidos</a:t>
            </a:r>
            <a:r>
              <a:rPr lang="es-HN" dirty="0" smtClean="0"/>
              <a:t> (etapa de construcción por ejemplo), y los que ingresen al mismo una vez operativo el proyecto con flujo de caja (etapa operativa del proyecto).</a:t>
            </a:r>
          </a:p>
          <a:p>
            <a:pPr lvl="1" algn="just">
              <a:buNone/>
            </a:pPr>
            <a:endParaRPr lang="es-HN" sz="1100" dirty="0" smtClean="0"/>
          </a:p>
          <a:p>
            <a:pPr lvl="1" algn="just"/>
            <a:r>
              <a:rPr lang="es-HN" dirty="0" smtClean="0"/>
              <a:t>Tiene sus propias reglas de gestión diaria, que normalmente pasan a la decisión del Comité Técnico (no se espera que los Delegados Fiduciarios se ocupen de tareas técnicas de éste tipo, adicionalmente por los costos).</a:t>
            </a:r>
          </a:p>
          <a:p>
            <a:pPr lvl="1" algn="just">
              <a:buNone/>
            </a:pPr>
            <a:endParaRPr lang="es-HN" sz="1100" dirty="0" smtClean="0"/>
          </a:p>
          <a:p>
            <a:pPr lvl="1" algn="just"/>
            <a:r>
              <a:rPr lang="es-HN" dirty="0" smtClean="0"/>
              <a:t>Agrega las reglas de los Fideicomisos de Garantía en caso de que conlleve obligación de pago a Financistas.</a:t>
            </a:r>
            <a:endParaRPr lang="en-US" dirty="0"/>
          </a:p>
        </p:txBody>
      </p:sp>
    </p:spTree>
  </p:cSld>
  <p:clrMapOvr>
    <a:masterClrMapping/>
  </p:clrMapOvr>
  <p:transition spd="slow">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000108"/>
            <a:ext cx="8715436" cy="5000660"/>
          </a:xfrm>
        </p:spPr>
        <p:txBody>
          <a:bodyPr>
            <a:normAutofit lnSpcReduction="10000"/>
          </a:bodyPr>
          <a:lstStyle/>
          <a:p>
            <a:pPr algn="just"/>
            <a:r>
              <a:rPr lang="es-HN" dirty="0" smtClean="0"/>
              <a:t>Regulará:</a:t>
            </a:r>
          </a:p>
          <a:p>
            <a:pPr algn="just">
              <a:buNone/>
            </a:pPr>
            <a:endParaRPr lang="es-HN" sz="1100" dirty="0" smtClean="0"/>
          </a:p>
          <a:p>
            <a:pPr lvl="1" algn="just"/>
            <a:r>
              <a:rPr lang="es-HN" dirty="0" smtClean="0"/>
              <a:t>Integración: Quienes lo componen, considerando que de manera ordinaria participa el Fiduciario, como Secretario, con voz pero sin voto.</a:t>
            </a:r>
          </a:p>
          <a:p>
            <a:pPr lvl="1" algn="just">
              <a:buNone/>
            </a:pPr>
            <a:endParaRPr lang="es-HN" sz="1400" dirty="0" smtClean="0"/>
          </a:p>
          <a:p>
            <a:pPr lvl="1" algn="just"/>
            <a:r>
              <a:rPr lang="es-HN" dirty="0" smtClean="0"/>
              <a:t>Sus funciones principales: </a:t>
            </a:r>
          </a:p>
          <a:p>
            <a:pPr lvl="2" algn="just"/>
            <a:r>
              <a:rPr lang="es-HN" dirty="0" smtClean="0"/>
              <a:t>Asumir gestión diaria del proyecto objeto del Fideicomiso.</a:t>
            </a:r>
          </a:p>
          <a:p>
            <a:pPr lvl="2" algn="just"/>
            <a:r>
              <a:rPr lang="es-HN" dirty="0" smtClean="0"/>
              <a:t>Señalar dentro de la finalidad del fideicomiso instrucciones al Fiduciario.</a:t>
            </a:r>
          </a:p>
          <a:p>
            <a:pPr lvl="2" algn="just"/>
            <a:r>
              <a:rPr lang="es-HN" dirty="0" smtClean="0"/>
              <a:t>Nombrar una unidad ejecutora.</a:t>
            </a:r>
          </a:p>
          <a:p>
            <a:pPr lvl="2" algn="just"/>
            <a:r>
              <a:rPr lang="es-HN" dirty="0" smtClean="0"/>
              <a:t>Revisar los resultados del fideicomiso, sus flujos, pagos, inversiones.</a:t>
            </a:r>
          </a:p>
          <a:p>
            <a:pPr lvl="2" algn="just"/>
            <a:r>
              <a:rPr lang="es-HN" dirty="0" smtClean="0"/>
              <a:t>Escoger los que proveerán bienes o servicios.</a:t>
            </a:r>
          </a:p>
          <a:p>
            <a:pPr lvl="2" algn="just"/>
            <a:r>
              <a:rPr lang="es-HN" dirty="0" smtClean="0"/>
              <a:t>Los demás propios al Fideicomiso.</a:t>
            </a:r>
            <a:endParaRPr lang="en-US" dirty="0"/>
          </a:p>
        </p:txBody>
      </p:sp>
      <p:sp>
        <p:nvSpPr>
          <p:cNvPr id="2" name="Title 1"/>
          <p:cNvSpPr>
            <a:spLocks noGrp="1"/>
          </p:cNvSpPr>
          <p:nvPr>
            <p:ph type="title"/>
          </p:nvPr>
        </p:nvSpPr>
        <p:spPr>
          <a:xfrm>
            <a:off x="457200" y="71414"/>
            <a:ext cx="8229600" cy="939784"/>
          </a:xfrm>
        </p:spPr>
        <p:txBody>
          <a:bodyPr>
            <a:normAutofit fontScale="90000"/>
          </a:bodyPr>
          <a:lstStyle/>
          <a:p>
            <a:pPr algn="l"/>
            <a:r>
              <a:rPr lang="es-HN" sz="3600" dirty="0" smtClean="0"/>
              <a:t>Clausulado referente al Comité Técnico:</a:t>
            </a:r>
            <a:endParaRPr lang="en-US" sz="3600" dirty="0"/>
          </a:p>
        </p:txBody>
      </p:sp>
    </p:spTree>
  </p:cSld>
  <p:clrMapOvr>
    <a:masterClrMapping/>
  </p:clrMapOvr>
  <p:transition spd="slow">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1"/>
            <a:ext cx="8229600" cy="4857784"/>
          </a:xfrm>
        </p:spPr>
        <p:txBody>
          <a:bodyPr/>
          <a:lstStyle/>
          <a:p>
            <a:pPr algn="just">
              <a:buNone/>
            </a:pPr>
            <a:r>
              <a:rPr lang="es-HN" dirty="0" smtClean="0"/>
              <a:t>	</a:t>
            </a:r>
          </a:p>
          <a:p>
            <a:pPr algn="just">
              <a:lnSpc>
                <a:spcPct val="150000"/>
              </a:lnSpc>
              <a:buNone/>
            </a:pPr>
            <a:r>
              <a:rPr lang="es-HN" dirty="0" smtClean="0"/>
              <a:t>	Es tradicional incluir una sección donde se aclara que cuando el Fiduciario actúa siguiendo las instrucciones del Comité Técnico, en tanto éstas no desnaturalicen el Fideicomiso (atenten contra su finalidad), el Fiduciario estará exento de responsabilidad.</a:t>
            </a:r>
            <a:endParaRPr lang="en-US" dirty="0"/>
          </a:p>
        </p:txBody>
      </p:sp>
    </p:spTree>
  </p:cSld>
  <p:clrMapOvr>
    <a:masterClrMapping/>
  </p:clrMapOvr>
  <p:transition spd="slow">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93519"/>
            <a:ext cx="8229600" cy="5435811"/>
          </a:xfrm>
        </p:spPr>
        <p:txBody>
          <a:bodyPr>
            <a:normAutofit lnSpcReduction="10000"/>
          </a:bodyPr>
          <a:lstStyle/>
          <a:p>
            <a:pPr algn="just"/>
            <a:r>
              <a:rPr lang="es-HN" dirty="0" smtClean="0"/>
              <a:t>El Fideicomiso, es un “traje a la medida”.</a:t>
            </a:r>
          </a:p>
          <a:p>
            <a:pPr algn="just">
              <a:buNone/>
            </a:pPr>
            <a:endParaRPr lang="es-HN" sz="1100" dirty="0" smtClean="0"/>
          </a:p>
          <a:p>
            <a:pPr algn="just"/>
            <a:r>
              <a:rPr lang="es-HN" dirty="0" smtClean="0"/>
              <a:t>La anterior es una reseña breve a vuelo de pájaro sobre elementos básicos que se contemplan en la documentación que le formaliza.</a:t>
            </a:r>
          </a:p>
          <a:p>
            <a:pPr algn="just">
              <a:buNone/>
            </a:pPr>
            <a:endParaRPr lang="es-HN" sz="1100" dirty="0" smtClean="0"/>
          </a:p>
          <a:p>
            <a:pPr algn="just"/>
            <a:r>
              <a:rPr lang="es-HN" dirty="0" smtClean="0"/>
              <a:t>Se harán las ajustes y cambios requeridos conforme su finalidad, y las particularidades de cada uno. </a:t>
            </a:r>
          </a:p>
          <a:p>
            <a:pPr algn="just">
              <a:buNone/>
            </a:pPr>
            <a:endParaRPr lang="es-HN" sz="1050" dirty="0" smtClean="0"/>
          </a:p>
          <a:p>
            <a:pPr algn="just"/>
            <a:r>
              <a:rPr lang="es-HN" dirty="0" smtClean="0"/>
              <a:t>Es un mismo negocio jurídico referente a la gestión fiduciaria pero sus objetivos puedes ser inimaginables, </a:t>
            </a:r>
            <a:r>
              <a:rPr lang="es-HN" b="1" dirty="0" smtClean="0"/>
              <a:t>bastando que sean lícitos y determinados.</a:t>
            </a:r>
            <a:endParaRPr lang="en-US" b="1" dirty="0"/>
          </a:p>
        </p:txBody>
      </p:sp>
    </p:spTree>
  </p:cSld>
  <p:clrMapOvr>
    <a:masterClrMapping/>
  </p:clrMapOvr>
  <p:transition spd="slow">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4740277"/>
          </a:xfrm>
        </p:spPr>
        <p:txBody>
          <a:bodyPr>
            <a:normAutofit/>
          </a:bodyPr>
          <a:lstStyle/>
          <a:p>
            <a:pPr algn="just">
              <a:buNone/>
            </a:pPr>
            <a:r>
              <a:rPr lang="es-HN" sz="2800" b="1" dirty="0" smtClean="0"/>
              <a:t>	</a:t>
            </a:r>
            <a:r>
              <a:rPr lang="es-HN" sz="2800" b="1" dirty="0" smtClean="0">
                <a:solidFill>
                  <a:schemeClr val="accent1">
                    <a:lumMod val="50000"/>
                  </a:schemeClr>
                </a:solidFill>
                <a:effectLst>
                  <a:outerShdw blurRad="38100" dist="38100" dir="2700000" algn="tl">
                    <a:srgbClr val="000000">
                      <a:alpha val="43137"/>
                    </a:srgbClr>
                  </a:outerShdw>
                </a:effectLst>
              </a:rPr>
              <a:t>Gracias por la paciencia y por el honor de dirigirme a Ustedes.</a:t>
            </a:r>
          </a:p>
          <a:p>
            <a:pPr algn="just">
              <a:buNone/>
            </a:pPr>
            <a:endParaRPr lang="es-HN" sz="2800" b="1" dirty="0" smtClean="0">
              <a:solidFill>
                <a:schemeClr val="accent1">
                  <a:lumMod val="50000"/>
                </a:schemeClr>
              </a:solidFill>
              <a:effectLst>
                <a:outerShdw blurRad="38100" dist="38100" dir="2700000" algn="tl">
                  <a:srgbClr val="000000">
                    <a:alpha val="43137"/>
                  </a:srgbClr>
                </a:outerShdw>
              </a:effectLst>
            </a:endParaRPr>
          </a:p>
          <a:p>
            <a:pPr algn="just">
              <a:buNone/>
            </a:pPr>
            <a:r>
              <a:rPr lang="es-HN" sz="2800" b="1" dirty="0" smtClean="0">
                <a:solidFill>
                  <a:schemeClr val="accent1">
                    <a:lumMod val="50000"/>
                  </a:schemeClr>
                </a:solidFill>
                <a:effectLst>
                  <a:outerShdw blurRad="38100" dist="38100" dir="2700000" algn="tl">
                    <a:srgbClr val="000000">
                      <a:alpha val="43137"/>
                    </a:srgbClr>
                  </a:outerShdw>
                </a:effectLst>
              </a:rPr>
              <a:t>	Les deseo éxitos continuos en sus actividades y que éste Congreso sea de mucho provecho, en donde ciertamente serán importantes las exposiciones que vendrán en adelante, siendo ésta charla un mero repaso sobre un tema que dominan a plenitud.</a:t>
            </a:r>
          </a:p>
          <a:p>
            <a:pPr>
              <a:buNone/>
            </a:pPr>
            <a:endParaRPr lang="es-HN" dirty="0" smtClean="0"/>
          </a:p>
          <a:p>
            <a:pPr>
              <a:buNone/>
            </a:pPr>
            <a:endParaRPr lang="es-HN" dirty="0" smtClean="0"/>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err="1" smtClean="0"/>
              <a:t>Comprende</a:t>
            </a:r>
            <a:r>
              <a:rPr lang="en-US" dirty="0" smtClean="0"/>
              <a:t> </a:t>
            </a:r>
            <a:r>
              <a:rPr lang="en-US" dirty="0" err="1" smtClean="0"/>
              <a:t>como</a:t>
            </a:r>
            <a:r>
              <a:rPr lang="en-US" dirty="0" smtClean="0"/>
              <a:t> </a:t>
            </a:r>
            <a:r>
              <a:rPr lang="en-US" dirty="0" err="1" smtClean="0"/>
              <a:t>mínimo</a:t>
            </a:r>
            <a:r>
              <a:rPr lang="en-US" dirty="0" smtClean="0"/>
              <a:t>:</a:t>
            </a:r>
          </a:p>
          <a:p>
            <a:pPr lvl="1"/>
            <a:r>
              <a:rPr lang="en-US" dirty="0" err="1" smtClean="0"/>
              <a:t>Partes</a:t>
            </a:r>
            <a:r>
              <a:rPr lang="en-US" dirty="0" smtClean="0"/>
              <a:t> </a:t>
            </a:r>
            <a:r>
              <a:rPr lang="en-US" dirty="0" err="1" smtClean="0"/>
              <a:t>Contratantes</a:t>
            </a:r>
            <a:endParaRPr lang="en-US" dirty="0" smtClean="0"/>
          </a:p>
          <a:p>
            <a:pPr lvl="1"/>
            <a:r>
              <a:rPr lang="en-US" dirty="0" err="1" smtClean="0"/>
              <a:t>Bienes</a:t>
            </a:r>
            <a:r>
              <a:rPr lang="en-US" dirty="0" smtClean="0"/>
              <a:t> a ser </a:t>
            </a:r>
            <a:r>
              <a:rPr lang="en-US" dirty="0" err="1" smtClean="0"/>
              <a:t>objeto</a:t>
            </a:r>
            <a:r>
              <a:rPr lang="en-US" dirty="0" smtClean="0"/>
              <a:t> o parte del </a:t>
            </a:r>
            <a:r>
              <a:rPr lang="en-US" dirty="0" err="1" smtClean="0"/>
              <a:t>Fideicomiso</a:t>
            </a:r>
            <a:r>
              <a:rPr lang="en-US" dirty="0" smtClean="0"/>
              <a:t>.</a:t>
            </a:r>
          </a:p>
          <a:p>
            <a:pPr lvl="1"/>
            <a:r>
              <a:rPr lang="en-US" dirty="0" err="1" smtClean="0"/>
              <a:t>Finalidad</a:t>
            </a:r>
            <a:r>
              <a:rPr lang="en-US" dirty="0" smtClean="0"/>
              <a:t> </a:t>
            </a:r>
            <a:r>
              <a:rPr lang="en-US" dirty="0" err="1" smtClean="0"/>
              <a:t>lícita</a:t>
            </a:r>
            <a:r>
              <a:rPr lang="en-US" dirty="0" smtClean="0"/>
              <a:t> y </a:t>
            </a:r>
            <a:r>
              <a:rPr lang="en-US" dirty="0" err="1" smtClean="0"/>
              <a:t>determinada</a:t>
            </a:r>
            <a:r>
              <a:rPr lang="en-US" dirty="0" smtClean="0"/>
              <a:t>.</a:t>
            </a:r>
          </a:p>
          <a:p>
            <a:pPr lvl="1"/>
            <a:r>
              <a:rPr lang="en-US" dirty="0" err="1" smtClean="0"/>
              <a:t>Términos</a:t>
            </a:r>
            <a:r>
              <a:rPr lang="en-US" dirty="0" smtClean="0"/>
              <a:t> </a:t>
            </a:r>
            <a:r>
              <a:rPr lang="en-US" dirty="0" err="1" smtClean="0"/>
              <a:t>que</a:t>
            </a:r>
            <a:r>
              <a:rPr lang="en-US" dirty="0" smtClean="0"/>
              <a:t> </a:t>
            </a:r>
            <a:r>
              <a:rPr lang="en-US" dirty="0" err="1" smtClean="0"/>
              <a:t>regulan</a:t>
            </a:r>
            <a:r>
              <a:rPr lang="en-US" dirty="0" smtClean="0"/>
              <a:t> </a:t>
            </a:r>
            <a:r>
              <a:rPr lang="en-US" dirty="0" err="1" smtClean="0"/>
              <a:t>derechos</a:t>
            </a:r>
            <a:r>
              <a:rPr lang="en-US" dirty="0" smtClean="0"/>
              <a:t> y </a:t>
            </a:r>
            <a:r>
              <a:rPr lang="en-US" dirty="0" err="1" smtClean="0"/>
              <a:t>obligaciones</a:t>
            </a:r>
            <a:r>
              <a:rPr lang="en-US" dirty="0" smtClean="0"/>
              <a:t> de </a:t>
            </a:r>
            <a:r>
              <a:rPr lang="en-US" dirty="0" err="1" smtClean="0"/>
              <a:t>las</a:t>
            </a:r>
            <a:r>
              <a:rPr lang="en-US" dirty="0" smtClean="0"/>
              <a:t> </a:t>
            </a:r>
            <a:r>
              <a:rPr lang="en-US" dirty="0" err="1" smtClean="0"/>
              <a:t>partes</a:t>
            </a:r>
            <a:r>
              <a:rPr lang="en-US" dirty="0" smtClean="0"/>
              <a:t>.</a:t>
            </a:r>
          </a:p>
          <a:p>
            <a:pPr lvl="1"/>
            <a:r>
              <a:rPr lang="en-US" dirty="0" err="1" smtClean="0"/>
              <a:t>Plazo</a:t>
            </a:r>
            <a:r>
              <a:rPr lang="en-US" dirty="0" smtClean="0"/>
              <a:t> o </a:t>
            </a:r>
            <a:r>
              <a:rPr lang="en-US" dirty="0" err="1" smtClean="0"/>
              <a:t>condiciones</a:t>
            </a:r>
            <a:r>
              <a:rPr lang="en-US" dirty="0" smtClean="0"/>
              <a:t> de </a:t>
            </a:r>
            <a:r>
              <a:rPr lang="en-US" dirty="0" err="1" smtClean="0"/>
              <a:t>terminación</a:t>
            </a:r>
            <a:r>
              <a:rPr lang="en-US" dirty="0" smtClean="0"/>
              <a:t>.</a:t>
            </a:r>
          </a:p>
          <a:p>
            <a:pPr lvl="1">
              <a:buNone/>
            </a:pPr>
            <a:r>
              <a:rPr lang="en-US" dirty="0"/>
              <a:t>	</a:t>
            </a:r>
            <a:r>
              <a:rPr lang="en-US" dirty="0" smtClean="0"/>
              <a:t>	</a:t>
            </a:r>
          </a:p>
          <a:p>
            <a:pPr lvl="1">
              <a:buNone/>
            </a:pPr>
            <a:r>
              <a:rPr lang="en-US" dirty="0" smtClean="0"/>
              <a:t>					</a:t>
            </a:r>
            <a:r>
              <a:rPr lang="en-US" dirty="0" err="1" smtClean="0"/>
              <a:t>Veamos</a:t>
            </a:r>
            <a:endParaRPr lang="en-US" dirty="0"/>
          </a:p>
        </p:txBody>
      </p:sp>
      <p:sp>
        <p:nvSpPr>
          <p:cNvPr id="2" name="Title 1"/>
          <p:cNvSpPr>
            <a:spLocks noGrp="1"/>
          </p:cNvSpPr>
          <p:nvPr>
            <p:ph type="title"/>
          </p:nvPr>
        </p:nvSpPr>
        <p:spPr/>
        <p:txBody>
          <a:bodyPr/>
          <a:lstStyle/>
          <a:p>
            <a:r>
              <a:rPr lang="en-US" dirty="0" err="1" smtClean="0"/>
              <a:t>Contrato</a:t>
            </a:r>
            <a:r>
              <a:rPr lang="en-US" dirty="0" smtClean="0"/>
              <a:t> de </a:t>
            </a:r>
            <a:r>
              <a:rPr lang="en-US" dirty="0" err="1" smtClean="0"/>
              <a:t>Fideicomiso</a:t>
            </a:r>
            <a:endParaRPr lang="en-US" dirty="0"/>
          </a:p>
        </p:txBody>
      </p:sp>
      <p:sp>
        <p:nvSpPr>
          <p:cNvPr id="4" name="Right Arrow 3"/>
          <p:cNvSpPr/>
          <p:nvPr/>
        </p:nvSpPr>
        <p:spPr>
          <a:xfrm>
            <a:off x="7215206" y="550070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9"/>
            <a:ext cx="8229600" cy="3947936"/>
          </a:xfrm>
        </p:spPr>
        <p:txBody>
          <a:bodyPr>
            <a:normAutofit/>
          </a:bodyPr>
          <a:lstStyle/>
          <a:p>
            <a:r>
              <a:rPr lang="en-US" sz="3200" dirty="0" smtClean="0"/>
              <a:t>Como </a:t>
            </a:r>
            <a:r>
              <a:rPr lang="en-US" sz="3200" dirty="0" err="1" smtClean="0"/>
              <a:t>partes</a:t>
            </a:r>
            <a:r>
              <a:rPr lang="en-US" sz="3200" dirty="0" smtClean="0"/>
              <a:t> </a:t>
            </a:r>
            <a:r>
              <a:rPr lang="en-US" sz="3200" dirty="0" err="1" smtClean="0"/>
              <a:t>contratantes</a:t>
            </a:r>
            <a:r>
              <a:rPr lang="en-US" sz="3200" dirty="0" smtClean="0"/>
              <a:t> </a:t>
            </a:r>
            <a:r>
              <a:rPr lang="en-US" sz="3200" dirty="0" err="1" smtClean="0"/>
              <a:t>tenemos</a:t>
            </a:r>
            <a:r>
              <a:rPr lang="en-US" sz="3200" dirty="0" smtClean="0"/>
              <a:t>:</a:t>
            </a:r>
          </a:p>
          <a:p>
            <a:pPr>
              <a:buNone/>
            </a:pPr>
            <a:endParaRPr lang="en-US" sz="2000" dirty="0" smtClean="0"/>
          </a:p>
          <a:p>
            <a:pPr lvl="1">
              <a:lnSpc>
                <a:spcPct val="150000"/>
              </a:lnSpc>
            </a:pPr>
            <a:r>
              <a:rPr lang="en-US" sz="3200" b="1" dirty="0" err="1" smtClean="0"/>
              <a:t>Fideicomitente</a:t>
            </a:r>
            <a:endParaRPr lang="en-US" sz="3200" b="1" dirty="0" smtClean="0"/>
          </a:p>
          <a:p>
            <a:pPr lvl="1">
              <a:lnSpc>
                <a:spcPct val="150000"/>
              </a:lnSpc>
            </a:pPr>
            <a:r>
              <a:rPr lang="en-US" sz="3200" b="1" dirty="0" err="1" smtClean="0"/>
              <a:t>Fiduciario</a:t>
            </a:r>
            <a:endParaRPr lang="en-US" sz="3200" b="1" dirty="0" smtClean="0"/>
          </a:p>
          <a:p>
            <a:pPr lvl="1">
              <a:lnSpc>
                <a:spcPct val="150000"/>
              </a:lnSpc>
            </a:pPr>
            <a:r>
              <a:rPr lang="en-US" sz="3200" b="1" dirty="0" err="1" smtClean="0"/>
              <a:t>Fideicomisario</a:t>
            </a:r>
            <a:endParaRPr lang="en-US" sz="3200" dirty="0"/>
          </a:p>
        </p:txBody>
      </p:sp>
      <p:sp>
        <p:nvSpPr>
          <p:cNvPr id="2" name="Title 1"/>
          <p:cNvSpPr>
            <a:spLocks noGrp="1"/>
          </p:cNvSpPr>
          <p:nvPr>
            <p:ph type="title"/>
          </p:nvPr>
        </p:nvSpPr>
        <p:spPr/>
        <p:txBody>
          <a:bodyPr/>
          <a:lstStyle/>
          <a:p>
            <a:r>
              <a:rPr lang="en-US" dirty="0" err="1" smtClean="0"/>
              <a:t>Partes</a:t>
            </a:r>
            <a:r>
              <a:rPr lang="en-US" dirty="0" smtClean="0"/>
              <a:t> </a:t>
            </a:r>
            <a:r>
              <a:rPr lang="en-US" dirty="0" err="1" smtClean="0"/>
              <a:t>Contratantes</a:t>
            </a:r>
            <a:endParaRPr lang="en-US" dirty="0"/>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5860"/>
            <a:ext cx="8229600" cy="4525963"/>
          </a:xfrm>
        </p:spPr>
        <p:txBody>
          <a:bodyPr>
            <a:normAutofit fontScale="92500" lnSpcReduction="10000"/>
          </a:bodyPr>
          <a:lstStyle/>
          <a:p>
            <a:pPr algn="just"/>
            <a:r>
              <a:rPr lang="en-US" dirty="0" err="1" smtClean="0"/>
              <a:t>Aporta</a:t>
            </a:r>
            <a:r>
              <a:rPr lang="en-US" dirty="0" smtClean="0"/>
              <a:t> </a:t>
            </a:r>
            <a:r>
              <a:rPr lang="en-US" dirty="0" err="1" smtClean="0"/>
              <a:t>bienes</a:t>
            </a:r>
            <a:r>
              <a:rPr lang="en-US" dirty="0" smtClean="0"/>
              <a:t> al </a:t>
            </a:r>
            <a:r>
              <a:rPr lang="en-US" dirty="0" err="1" smtClean="0"/>
              <a:t>fideicomiso</a:t>
            </a:r>
            <a:r>
              <a:rPr lang="en-US" dirty="0"/>
              <a:t> </a:t>
            </a:r>
            <a:r>
              <a:rPr lang="en-US" dirty="0" smtClean="0"/>
              <a:t>(</a:t>
            </a:r>
            <a:r>
              <a:rPr lang="en-US" dirty="0" err="1" smtClean="0"/>
              <a:t>muebles</a:t>
            </a:r>
            <a:r>
              <a:rPr lang="en-US" dirty="0" smtClean="0"/>
              <a:t>, </a:t>
            </a:r>
            <a:r>
              <a:rPr lang="en-US" dirty="0" err="1" smtClean="0"/>
              <a:t>inmuebles</a:t>
            </a:r>
            <a:r>
              <a:rPr lang="en-US" dirty="0" smtClean="0"/>
              <a:t>, </a:t>
            </a:r>
            <a:r>
              <a:rPr lang="en-US" dirty="0" err="1" smtClean="0"/>
              <a:t>derechos</a:t>
            </a:r>
            <a:r>
              <a:rPr lang="en-US" dirty="0" smtClean="0"/>
              <a:t>, </a:t>
            </a:r>
            <a:r>
              <a:rPr lang="en-US" dirty="0" err="1" smtClean="0"/>
              <a:t>acciones</a:t>
            </a:r>
            <a:r>
              <a:rPr lang="en-US" dirty="0" smtClean="0"/>
              <a:t>).</a:t>
            </a:r>
          </a:p>
          <a:p>
            <a:pPr algn="just">
              <a:buNone/>
            </a:pPr>
            <a:endParaRPr lang="en-US" sz="1400" dirty="0" smtClean="0"/>
          </a:p>
          <a:p>
            <a:pPr algn="just"/>
            <a:r>
              <a:rPr lang="en-US" dirty="0" smtClean="0"/>
              <a:t>Define la </a:t>
            </a:r>
            <a:r>
              <a:rPr lang="en-US" dirty="0" err="1" smtClean="0"/>
              <a:t>finalidad</a:t>
            </a:r>
            <a:r>
              <a:rPr lang="en-US" dirty="0" smtClean="0"/>
              <a:t> del </a:t>
            </a:r>
            <a:r>
              <a:rPr lang="en-US" dirty="0" err="1" smtClean="0"/>
              <a:t>Fideicomiso</a:t>
            </a:r>
            <a:r>
              <a:rPr lang="en-US" dirty="0" smtClean="0"/>
              <a:t>, la </a:t>
            </a:r>
            <a:r>
              <a:rPr lang="en-US" dirty="0" err="1" smtClean="0"/>
              <a:t>cual</a:t>
            </a:r>
            <a:r>
              <a:rPr lang="en-US" dirty="0" smtClean="0"/>
              <a:t> </a:t>
            </a:r>
            <a:r>
              <a:rPr lang="en-US" dirty="0" err="1" smtClean="0"/>
              <a:t>debe</a:t>
            </a:r>
            <a:r>
              <a:rPr lang="en-US" dirty="0" smtClean="0"/>
              <a:t> ser </a:t>
            </a:r>
            <a:r>
              <a:rPr lang="en-US" dirty="0" err="1" smtClean="0"/>
              <a:t>lícita</a:t>
            </a:r>
            <a:r>
              <a:rPr lang="en-US" dirty="0" smtClean="0"/>
              <a:t> y </a:t>
            </a:r>
            <a:r>
              <a:rPr lang="en-US" dirty="0" err="1" smtClean="0"/>
              <a:t>determinada</a:t>
            </a:r>
            <a:r>
              <a:rPr lang="en-US" dirty="0" smtClean="0"/>
              <a:t>.</a:t>
            </a:r>
          </a:p>
          <a:p>
            <a:pPr algn="just">
              <a:buNone/>
            </a:pPr>
            <a:endParaRPr lang="en-US" sz="1300" dirty="0" smtClean="0"/>
          </a:p>
          <a:p>
            <a:pPr algn="just"/>
            <a:r>
              <a:rPr lang="en-US" dirty="0" err="1" smtClean="0"/>
              <a:t>Determina</a:t>
            </a:r>
            <a:r>
              <a:rPr lang="en-US" dirty="0" smtClean="0"/>
              <a:t> en </a:t>
            </a:r>
            <a:r>
              <a:rPr lang="en-US" dirty="0" err="1" smtClean="0"/>
              <a:t>consenso</a:t>
            </a:r>
            <a:r>
              <a:rPr lang="en-US" dirty="0" smtClean="0"/>
              <a:t> con el </a:t>
            </a:r>
            <a:r>
              <a:rPr lang="en-US" dirty="0" err="1" smtClean="0"/>
              <a:t>Fiducario</a:t>
            </a:r>
            <a:r>
              <a:rPr lang="en-US" dirty="0" smtClean="0"/>
              <a:t> (y con </a:t>
            </a:r>
            <a:r>
              <a:rPr lang="en-US" dirty="0" err="1" smtClean="0"/>
              <a:t>terceros</a:t>
            </a:r>
            <a:r>
              <a:rPr lang="en-US" dirty="0" smtClean="0"/>
              <a:t>, en </a:t>
            </a:r>
            <a:r>
              <a:rPr lang="en-US" dirty="0" err="1" smtClean="0"/>
              <a:t>casos</a:t>
            </a:r>
            <a:r>
              <a:rPr lang="en-US" dirty="0" smtClean="0"/>
              <a:t> </a:t>
            </a:r>
            <a:r>
              <a:rPr lang="en-US" dirty="0" err="1" smtClean="0"/>
              <a:t>especiales</a:t>
            </a:r>
            <a:r>
              <a:rPr lang="en-US" dirty="0"/>
              <a:t> </a:t>
            </a:r>
            <a:r>
              <a:rPr lang="en-US" dirty="0" err="1" smtClean="0"/>
              <a:t>como</a:t>
            </a:r>
            <a:r>
              <a:rPr lang="en-US" dirty="0" smtClean="0"/>
              <a:t> en el </a:t>
            </a:r>
            <a:r>
              <a:rPr lang="en-US" dirty="0" err="1" smtClean="0"/>
              <a:t>fideicomiso</a:t>
            </a:r>
            <a:r>
              <a:rPr lang="en-US" dirty="0" smtClean="0"/>
              <a:t> de </a:t>
            </a:r>
            <a:r>
              <a:rPr lang="en-US" dirty="0" err="1" smtClean="0"/>
              <a:t>garantía</a:t>
            </a:r>
            <a:r>
              <a:rPr lang="en-US" dirty="0" smtClean="0"/>
              <a:t>, </a:t>
            </a:r>
            <a:r>
              <a:rPr lang="en-US" dirty="0" err="1" smtClean="0"/>
              <a:t>por</a:t>
            </a:r>
            <a:r>
              <a:rPr lang="en-US" dirty="0" smtClean="0"/>
              <a:t> </a:t>
            </a:r>
            <a:r>
              <a:rPr lang="en-US" dirty="0" err="1" smtClean="0"/>
              <a:t>ejemplo</a:t>
            </a:r>
            <a:r>
              <a:rPr lang="en-US" dirty="0" smtClean="0"/>
              <a:t>), </a:t>
            </a:r>
            <a:r>
              <a:rPr lang="en-US" dirty="0" err="1" smtClean="0"/>
              <a:t>las</a:t>
            </a:r>
            <a:r>
              <a:rPr lang="en-US" dirty="0" smtClean="0"/>
              <a:t> “</a:t>
            </a:r>
            <a:r>
              <a:rPr lang="en-US" dirty="0" err="1" smtClean="0"/>
              <a:t>reglas</a:t>
            </a:r>
            <a:r>
              <a:rPr lang="en-US" dirty="0" smtClean="0"/>
              <a:t> de </a:t>
            </a:r>
            <a:r>
              <a:rPr lang="en-US" dirty="0" err="1" smtClean="0"/>
              <a:t>juego</a:t>
            </a:r>
            <a:r>
              <a:rPr lang="en-US" dirty="0" smtClean="0"/>
              <a:t>” y </a:t>
            </a:r>
            <a:r>
              <a:rPr lang="en-US" dirty="0" err="1" smtClean="0"/>
              <a:t>exigir</a:t>
            </a:r>
            <a:r>
              <a:rPr lang="en-US" dirty="0" smtClean="0"/>
              <a:t> </a:t>
            </a:r>
            <a:r>
              <a:rPr lang="en-US" dirty="0" err="1" smtClean="0"/>
              <a:t>su</a:t>
            </a:r>
            <a:r>
              <a:rPr lang="en-US" dirty="0" smtClean="0"/>
              <a:t> </a:t>
            </a:r>
            <a:r>
              <a:rPr lang="en-US" dirty="0" err="1" smtClean="0"/>
              <a:t>cumplimiento</a:t>
            </a:r>
            <a:r>
              <a:rPr lang="en-US" dirty="0" smtClean="0"/>
              <a:t>.</a:t>
            </a:r>
          </a:p>
          <a:p>
            <a:pPr algn="just">
              <a:buNone/>
            </a:pPr>
            <a:endParaRPr lang="en-US" sz="1700" dirty="0" smtClean="0"/>
          </a:p>
          <a:p>
            <a:pPr algn="just"/>
            <a:r>
              <a:rPr lang="en-US" dirty="0" err="1" smtClean="0"/>
              <a:t>Determina</a:t>
            </a:r>
            <a:r>
              <a:rPr lang="en-US" dirty="0" smtClean="0"/>
              <a:t> </a:t>
            </a:r>
            <a:r>
              <a:rPr lang="en-US" dirty="0" err="1" smtClean="0"/>
              <a:t>quien</a:t>
            </a:r>
            <a:r>
              <a:rPr lang="en-US" dirty="0" smtClean="0"/>
              <a:t> </a:t>
            </a:r>
            <a:r>
              <a:rPr lang="en-US" dirty="0" err="1" smtClean="0"/>
              <a:t>es</a:t>
            </a:r>
            <a:r>
              <a:rPr lang="en-US" dirty="0" smtClean="0"/>
              <a:t> el </a:t>
            </a:r>
            <a:r>
              <a:rPr lang="en-US" dirty="0" err="1" smtClean="0"/>
              <a:t>beneficiario</a:t>
            </a:r>
            <a:r>
              <a:rPr lang="en-US" dirty="0" smtClean="0"/>
              <a:t> del </a:t>
            </a:r>
            <a:r>
              <a:rPr lang="en-US" dirty="0" err="1" smtClean="0"/>
              <a:t>fideicomiso</a:t>
            </a:r>
            <a:r>
              <a:rPr lang="en-US" dirty="0" smtClean="0"/>
              <a:t>.</a:t>
            </a:r>
          </a:p>
          <a:p>
            <a:pPr lvl="3">
              <a:buNone/>
            </a:pPr>
            <a:endParaRPr lang="en-US" dirty="0"/>
          </a:p>
        </p:txBody>
      </p:sp>
      <p:sp>
        <p:nvSpPr>
          <p:cNvPr id="2" name="Title 1"/>
          <p:cNvSpPr>
            <a:spLocks noGrp="1"/>
          </p:cNvSpPr>
          <p:nvPr>
            <p:ph type="title"/>
          </p:nvPr>
        </p:nvSpPr>
        <p:spPr/>
        <p:txBody>
          <a:bodyPr>
            <a:normAutofit/>
          </a:bodyPr>
          <a:lstStyle/>
          <a:p>
            <a:r>
              <a:rPr lang="en-US" sz="3600" dirty="0" err="1" smtClean="0"/>
              <a:t>Fideicomitente</a:t>
            </a:r>
            <a:endParaRPr lang="en-US" sz="3600" dirty="0"/>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1546"/>
            <a:ext cx="8229600" cy="4929222"/>
          </a:xfrm>
        </p:spPr>
        <p:txBody>
          <a:bodyPr>
            <a:normAutofit lnSpcReduction="10000"/>
          </a:bodyPr>
          <a:lstStyle/>
          <a:p>
            <a:pPr algn="just"/>
            <a:r>
              <a:rPr lang="en-US" dirty="0" err="1" smtClean="0"/>
              <a:t>Entidad</a:t>
            </a:r>
            <a:r>
              <a:rPr lang="en-US" dirty="0" smtClean="0"/>
              <a:t> </a:t>
            </a:r>
            <a:r>
              <a:rPr lang="en-US" dirty="0" err="1" smtClean="0"/>
              <a:t>jurídica</a:t>
            </a:r>
            <a:r>
              <a:rPr lang="en-US" dirty="0" smtClean="0"/>
              <a:t> o persona natural (</a:t>
            </a:r>
            <a:r>
              <a:rPr lang="en-US" dirty="0" err="1" smtClean="0"/>
              <a:t>según</a:t>
            </a:r>
            <a:r>
              <a:rPr lang="en-US" dirty="0" smtClean="0"/>
              <a:t> sea </a:t>
            </a:r>
            <a:r>
              <a:rPr lang="en-US" dirty="0" err="1" smtClean="0"/>
              <a:t>permitido</a:t>
            </a:r>
            <a:r>
              <a:rPr lang="en-US" dirty="0" smtClean="0"/>
              <a:t>), </a:t>
            </a:r>
            <a:r>
              <a:rPr lang="en-US" dirty="0" err="1" smtClean="0"/>
              <a:t>que</a:t>
            </a:r>
            <a:r>
              <a:rPr lang="en-US" dirty="0" smtClean="0"/>
              <a:t> </a:t>
            </a:r>
            <a:r>
              <a:rPr lang="en-US" dirty="0" err="1" smtClean="0"/>
              <a:t>recibe</a:t>
            </a:r>
            <a:r>
              <a:rPr lang="en-US" dirty="0" smtClean="0"/>
              <a:t> la </a:t>
            </a:r>
            <a:r>
              <a:rPr lang="en-US" dirty="0" err="1" smtClean="0"/>
              <a:t>titularidad</a:t>
            </a:r>
            <a:r>
              <a:rPr lang="en-US" dirty="0" smtClean="0"/>
              <a:t> dominical (</a:t>
            </a:r>
            <a:r>
              <a:rPr lang="en-US" dirty="0" err="1" smtClean="0"/>
              <a:t>Propiedad</a:t>
            </a:r>
            <a:r>
              <a:rPr lang="en-US" dirty="0" smtClean="0"/>
              <a:t>) de los </a:t>
            </a:r>
            <a:r>
              <a:rPr lang="en-US" dirty="0" err="1" smtClean="0"/>
              <a:t>bienes</a:t>
            </a:r>
            <a:r>
              <a:rPr lang="en-US" dirty="0" smtClean="0"/>
              <a:t> </a:t>
            </a:r>
            <a:r>
              <a:rPr lang="en-US" dirty="0" err="1" smtClean="0"/>
              <a:t>fideicometidos</a:t>
            </a:r>
            <a:r>
              <a:rPr lang="en-US" dirty="0" smtClean="0"/>
              <a:t>.</a:t>
            </a:r>
          </a:p>
          <a:p>
            <a:pPr algn="just"/>
            <a:r>
              <a:rPr lang="en-US" dirty="0" err="1" smtClean="0"/>
              <a:t>Administra</a:t>
            </a:r>
            <a:r>
              <a:rPr lang="en-US" dirty="0" smtClean="0"/>
              <a:t> los </a:t>
            </a:r>
            <a:r>
              <a:rPr lang="en-US" dirty="0" err="1" smtClean="0"/>
              <a:t>bienes</a:t>
            </a:r>
            <a:r>
              <a:rPr lang="en-US" dirty="0" smtClean="0"/>
              <a:t> </a:t>
            </a:r>
            <a:r>
              <a:rPr lang="en-US" dirty="0" err="1" smtClean="0"/>
              <a:t>conforme</a:t>
            </a:r>
            <a:r>
              <a:rPr lang="en-US" dirty="0" smtClean="0"/>
              <a:t> </a:t>
            </a:r>
            <a:r>
              <a:rPr lang="en-US" dirty="0" err="1" smtClean="0"/>
              <a:t>las</a:t>
            </a:r>
            <a:r>
              <a:rPr lang="en-US" dirty="0" smtClean="0"/>
              <a:t> </a:t>
            </a:r>
            <a:r>
              <a:rPr lang="en-US" dirty="0" err="1" smtClean="0"/>
              <a:t>instrucciones</a:t>
            </a:r>
            <a:r>
              <a:rPr lang="en-US" dirty="0" smtClean="0"/>
              <a:t>.</a:t>
            </a:r>
          </a:p>
          <a:p>
            <a:pPr algn="just"/>
            <a:r>
              <a:rPr lang="en-US" dirty="0" err="1" smtClean="0"/>
              <a:t>Recibe</a:t>
            </a:r>
            <a:r>
              <a:rPr lang="en-US" dirty="0" smtClean="0"/>
              <a:t> un </a:t>
            </a:r>
            <a:r>
              <a:rPr lang="en-US" dirty="0" err="1" smtClean="0"/>
              <a:t>cánon</a:t>
            </a:r>
            <a:r>
              <a:rPr lang="en-US" dirty="0" smtClean="0"/>
              <a:t>, </a:t>
            </a:r>
            <a:r>
              <a:rPr lang="en-US" dirty="0" err="1" smtClean="0"/>
              <a:t>honorario</a:t>
            </a:r>
            <a:r>
              <a:rPr lang="en-US" dirty="0" smtClean="0"/>
              <a:t> o </a:t>
            </a:r>
            <a:r>
              <a:rPr lang="en-US" dirty="0" err="1" smtClean="0"/>
              <a:t>comisión</a:t>
            </a:r>
            <a:r>
              <a:rPr lang="en-US" dirty="0" smtClean="0"/>
              <a:t> </a:t>
            </a:r>
            <a:r>
              <a:rPr lang="en-US" dirty="0" err="1" smtClean="0"/>
              <a:t>por</a:t>
            </a:r>
            <a:r>
              <a:rPr lang="en-US" dirty="0" smtClean="0"/>
              <a:t> </a:t>
            </a:r>
            <a:r>
              <a:rPr lang="en-US" dirty="0" err="1" smtClean="0"/>
              <a:t>su</a:t>
            </a:r>
            <a:r>
              <a:rPr lang="en-US" dirty="0" smtClean="0"/>
              <a:t> </a:t>
            </a:r>
            <a:r>
              <a:rPr lang="en-US" dirty="0" err="1" smtClean="0"/>
              <a:t>gestión</a:t>
            </a:r>
            <a:r>
              <a:rPr lang="en-US" dirty="0" smtClean="0"/>
              <a:t> </a:t>
            </a:r>
            <a:r>
              <a:rPr lang="en-US" dirty="0" err="1" smtClean="0"/>
              <a:t>fiduciaria</a:t>
            </a:r>
            <a:r>
              <a:rPr lang="en-US" dirty="0" smtClean="0"/>
              <a:t>.</a:t>
            </a:r>
          </a:p>
          <a:p>
            <a:pPr algn="just"/>
            <a:r>
              <a:rPr lang="en-US" dirty="0" err="1" smtClean="0"/>
              <a:t>Mantiene</a:t>
            </a:r>
            <a:r>
              <a:rPr lang="en-US" dirty="0" smtClean="0"/>
              <a:t> el </a:t>
            </a:r>
            <a:r>
              <a:rPr lang="en-US" dirty="0" err="1" smtClean="0"/>
              <a:t>patrimonio</a:t>
            </a:r>
            <a:r>
              <a:rPr lang="en-US" dirty="0" smtClean="0"/>
              <a:t> </a:t>
            </a:r>
            <a:r>
              <a:rPr lang="en-US" dirty="0" err="1" smtClean="0"/>
              <a:t>fideicometido</a:t>
            </a:r>
            <a:r>
              <a:rPr lang="en-US" dirty="0" smtClean="0"/>
              <a:t> </a:t>
            </a:r>
            <a:r>
              <a:rPr lang="en-US" dirty="0" err="1" smtClean="0"/>
              <a:t>separado</a:t>
            </a:r>
            <a:r>
              <a:rPr lang="en-US" dirty="0" smtClean="0"/>
              <a:t> de </a:t>
            </a:r>
            <a:r>
              <a:rPr lang="en-US" dirty="0" err="1" smtClean="0"/>
              <a:t>su</a:t>
            </a:r>
            <a:r>
              <a:rPr lang="en-US" dirty="0" smtClean="0"/>
              <a:t> </a:t>
            </a:r>
            <a:r>
              <a:rPr lang="en-US" dirty="0" err="1" smtClean="0"/>
              <a:t>propio</a:t>
            </a:r>
            <a:r>
              <a:rPr lang="en-US" dirty="0" smtClean="0"/>
              <a:t> </a:t>
            </a:r>
            <a:r>
              <a:rPr lang="en-US" dirty="0" err="1" smtClean="0"/>
              <a:t>patrimonio</a:t>
            </a:r>
            <a:r>
              <a:rPr lang="en-US" dirty="0" smtClean="0"/>
              <a:t> y </a:t>
            </a:r>
            <a:r>
              <a:rPr lang="en-US" dirty="0" err="1" smtClean="0"/>
              <a:t>otros</a:t>
            </a:r>
            <a:r>
              <a:rPr lang="en-US" dirty="0" smtClean="0"/>
              <a:t> </a:t>
            </a:r>
            <a:r>
              <a:rPr lang="en-US" dirty="0" err="1" smtClean="0"/>
              <a:t>fideicomisos</a:t>
            </a:r>
            <a:r>
              <a:rPr lang="en-US" dirty="0" smtClean="0"/>
              <a:t>.</a:t>
            </a:r>
          </a:p>
          <a:p>
            <a:pPr algn="just"/>
            <a:r>
              <a:rPr lang="en-US" dirty="0" err="1" smtClean="0"/>
              <a:t>Entrega</a:t>
            </a:r>
            <a:r>
              <a:rPr lang="en-US" dirty="0" smtClean="0"/>
              <a:t> el </a:t>
            </a:r>
            <a:r>
              <a:rPr lang="en-US" dirty="0" err="1" smtClean="0"/>
              <a:t>patrimonio</a:t>
            </a:r>
            <a:r>
              <a:rPr lang="en-US" dirty="0" smtClean="0"/>
              <a:t> a la </a:t>
            </a:r>
            <a:r>
              <a:rPr lang="en-US" dirty="0" err="1" smtClean="0"/>
              <a:t>terminación</a:t>
            </a:r>
            <a:r>
              <a:rPr lang="en-US" dirty="0" smtClean="0"/>
              <a:t> del </a:t>
            </a:r>
            <a:r>
              <a:rPr lang="en-US" dirty="0" err="1" smtClean="0"/>
              <a:t>Fideicomiso</a:t>
            </a:r>
            <a:r>
              <a:rPr lang="en-US" dirty="0" smtClean="0"/>
              <a:t> al </a:t>
            </a:r>
            <a:r>
              <a:rPr lang="en-US" dirty="0" err="1" smtClean="0"/>
              <a:t>beneficiario</a:t>
            </a:r>
            <a:r>
              <a:rPr lang="en-US" dirty="0" smtClean="0"/>
              <a:t> del </a:t>
            </a:r>
            <a:r>
              <a:rPr lang="en-US" dirty="0" err="1" smtClean="0"/>
              <a:t>Fideicomiso</a:t>
            </a:r>
            <a:r>
              <a:rPr lang="en-US" dirty="0" smtClean="0"/>
              <a:t>.</a:t>
            </a:r>
            <a:endParaRPr lang="en-US" dirty="0"/>
          </a:p>
        </p:txBody>
      </p:sp>
      <p:sp>
        <p:nvSpPr>
          <p:cNvPr id="4" name="3 Título"/>
          <p:cNvSpPr>
            <a:spLocks noGrp="1"/>
          </p:cNvSpPr>
          <p:nvPr>
            <p:ph type="title"/>
          </p:nvPr>
        </p:nvSpPr>
        <p:spPr>
          <a:xfrm>
            <a:off x="457200" y="71414"/>
            <a:ext cx="8229600" cy="917596"/>
          </a:xfrm>
        </p:spPr>
        <p:txBody>
          <a:bodyPr>
            <a:normAutofit/>
          </a:bodyPr>
          <a:lstStyle/>
          <a:p>
            <a:r>
              <a:rPr lang="es-HN" sz="3600" dirty="0" smtClean="0"/>
              <a:t>Fiduciario</a:t>
            </a:r>
            <a:endParaRPr lang="es-ES" sz="3600" dirty="0"/>
          </a:p>
        </p:txBody>
      </p:sp>
    </p:spTree>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1485</TotalTime>
  <Words>3364</Words>
  <Application>Microsoft Office PowerPoint</Application>
  <PresentationFormat>Presentación en pantalla (4:3)</PresentationFormat>
  <Paragraphs>332</Paragraphs>
  <Slides>59</Slides>
  <Notes>5</Notes>
  <HiddenSlides>0</HiddenSlides>
  <MMClips>0</MMClips>
  <ScaleCrop>false</ScaleCrop>
  <HeadingPairs>
    <vt:vector size="4" baseType="variant">
      <vt:variant>
        <vt:lpstr>Tema</vt:lpstr>
      </vt:variant>
      <vt:variant>
        <vt:i4>1</vt:i4>
      </vt:variant>
      <vt:variant>
        <vt:lpstr>Títulos de diapositiva</vt:lpstr>
      </vt:variant>
      <vt:variant>
        <vt:i4>59</vt:i4>
      </vt:variant>
    </vt:vector>
  </HeadingPairs>
  <TitlesOfParts>
    <vt:vector size="60" baseType="lpstr">
      <vt:lpstr>Concurrencia</vt:lpstr>
      <vt:lpstr>ESTRUCTURA GENERAL BÁSICA DE UN CONTRATO DE FIDEICOMISO. </vt:lpstr>
      <vt:lpstr>Contenido</vt:lpstr>
      <vt:lpstr>Una definición</vt:lpstr>
      <vt:lpstr>Habrán tantas definiciones como legislaciones y como autores.</vt:lpstr>
      <vt:lpstr>ÉNFASIS:  COMO CONTRATO </vt:lpstr>
      <vt:lpstr>Contrato de Fideicomiso</vt:lpstr>
      <vt:lpstr>Partes Contratantes</vt:lpstr>
      <vt:lpstr>Fideicomitente</vt:lpstr>
      <vt:lpstr>Fiduciario</vt:lpstr>
      <vt:lpstr>Fideicomisario</vt:lpstr>
      <vt:lpstr>Bienes a ser objeto o parte del Fideicomiso</vt:lpstr>
      <vt:lpstr>Finalidad Lícita y Determinada</vt:lpstr>
      <vt:lpstr>Términos que regulan los derechos y obligaciones de las partes.</vt:lpstr>
      <vt:lpstr>Plazo o condiciones de terminación.</vt:lpstr>
      <vt:lpstr>ESCTRUCTURA BASICA </vt:lpstr>
      <vt:lpstr>PRIMERO: Preámbulo</vt:lpstr>
      <vt:lpstr>Ejemplo de Preámbulo</vt:lpstr>
      <vt:lpstr>SEGUNDO: Antecedentes</vt:lpstr>
      <vt:lpstr>Ejemplo de Antecendetes </vt:lpstr>
      <vt:lpstr>TERCERO: Constitución del Fideicomiso</vt:lpstr>
      <vt:lpstr>CUARTO: Finalidad del Fideicomiso</vt:lpstr>
      <vt:lpstr>QUINTO: Designación de las Partes</vt:lpstr>
      <vt:lpstr>SEXTO: Separación Contable</vt:lpstr>
      <vt:lpstr>SÉPTIMO:  Responsabilidades de los Delegados Fiduciarios</vt:lpstr>
      <vt:lpstr>Ejemplo: Responsabilidades de los Delegados Fiduciarios</vt:lpstr>
      <vt:lpstr>OCTAVO:Ejercicio Económico y Plazo del Contrato</vt:lpstr>
      <vt:lpstr>Ejemplo: EJERCICIO ECONÓMICO Y PLAZO DEL CONTRATO: </vt:lpstr>
      <vt:lpstr>NOVENO: Comisión Fiduciaria</vt:lpstr>
      <vt:lpstr>DÉCIMO: Informes</vt:lpstr>
      <vt:lpstr>DÉCIMO PRIMERO:  Obligaciones del Fideicomitente</vt:lpstr>
      <vt:lpstr>Ejemplo: OBLIGACIONES DEL FIDEICOMITENTE</vt:lpstr>
      <vt:lpstr>DÉCIMO SEGUNDO:  Derechos del Fideicomitente</vt:lpstr>
      <vt:lpstr>Ejemplo: DERECHOS DEL FIDEICOMITENTE</vt:lpstr>
      <vt:lpstr>DÉCIMO TERCERO:  Obligaciones del Fiduciario</vt:lpstr>
      <vt:lpstr>Ejemplo: OBLIGACIONES DEL FIDUCIARIO: </vt:lpstr>
      <vt:lpstr>DÉCIMO CUARTO:  Derechos del Fiduciario</vt:lpstr>
      <vt:lpstr>Ejemplo: DERECHOS DEL FIDUCIARIO</vt:lpstr>
      <vt:lpstr>DÉCIMO QUINTO:  Responsabilidades del Fiduciario</vt:lpstr>
      <vt:lpstr>DÉCIMO SEXTO:  Obligaciones del Fideicomisario</vt:lpstr>
      <vt:lpstr>Ejemplo: Obligaciones del Fideicomisario</vt:lpstr>
      <vt:lpstr>DÉCIMO SÉPTIMO:  Derechos del Fideicomisario</vt:lpstr>
      <vt:lpstr>Ejemplo: DERECHOS DEL FIDEICOMISARIO</vt:lpstr>
      <vt:lpstr>DÉCIMO OCTAVO: Terminación del Fideicomiso</vt:lpstr>
      <vt:lpstr>Ejemplo: TERMINACIÓN DEL CONTRATO DE FIDEICOMISO</vt:lpstr>
      <vt:lpstr>DÉCIMO NOVENO:  Devolución de los Bienes Fideicometidos</vt:lpstr>
      <vt:lpstr>VIGÉSIMO: Disposiciones Supletorias</vt:lpstr>
      <vt:lpstr>VIGÉSIMO PRIMERO: Cláusula de Impuestos</vt:lpstr>
      <vt:lpstr>VIGÉSIMO SEGUNDO:  Cierre y Aceptación de las Partes</vt:lpstr>
      <vt:lpstr>TRAJE  A LA MEDIDA</vt:lpstr>
      <vt:lpstr>FIDEICOMISOS ESPECIALES</vt:lpstr>
      <vt:lpstr>Diapositiva 51</vt:lpstr>
      <vt:lpstr>Diapositiva 52</vt:lpstr>
      <vt:lpstr>Reglas de Ejecución:</vt:lpstr>
      <vt:lpstr>Fideicomiso de Inversión (con o sin ser de Garantía y Administración)</vt:lpstr>
      <vt:lpstr>Diapositiva 55</vt:lpstr>
      <vt:lpstr>Clausulado referente al Comité Técnico:</vt:lpstr>
      <vt:lpstr>Diapositiva 57</vt:lpstr>
      <vt:lpstr>Diapositiva 58</vt:lpstr>
      <vt:lpstr>Diapositiva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Dennis Matamoros</dc:creator>
  <cp:lastModifiedBy>Globales</cp:lastModifiedBy>
  <cp:revision>139</cp:revision>
  <dcterms:created xsi:type="dcterms:W3CDTF">2006-07-04T18:50:21Z</dcterms:created>
  <dcterms:modified xsi:type="dcterms:W3CDTF">2010-09-22T20:16:45Z</dcterms:modified>
</cp:coreProperties>
</file>