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266" r:id="rId4"/>
    <p:sldId id="272" r:id="rId5"/>
    <p:sldId id="275" r:id="rId6"/>
    <p:sldId id="281" r:id="rId7"/>
    <p:sldId id="273" r:id="rId8"/>
    <p:sldId id="296" r:id="rId9"/>
    <p:sldId id="298" r:id="rId10"/>
    <p:sldId id="279" r:id="rId11"/>
    <p:sldId id="284" r:id="rId12"/>
    <p:sldId id="278" r:id="rId13"/>
    <p:sldId id="299" r:id="rId14"/>
    <p:sldId id="280" r:id="rId15"/>
    <p:sldId id="282" r:id="rId16"/>
    <p:sldId id="285" r:id="rId17"/>
    <p:sldId id="283" r:id="rId18"/>
    <p:sldId id="292" r:id="rId19"/>
    <p:sldId id="286" r:id="rId20"/>
    <p:sldId id="290" r:id="rId21"/>
    <p:sldId id="289" r:id="rId22"/>
    <p:sldId id="288" r:id="rId23"/>
    <p:sldId id="291" r:id="rId24"/>
    <p:sldId id="300" r:id="rId25"/>
    <p:sldId id="297" r:id="rId26"/>
    <p:sldId id="277" r:id="rId27"/>
    <p:sldId id="276" r:id="rId28"/>
    <p:sldId id="294" r:id="rId29"/>
    <p:sldId id="293" r:id="rId30"/>
    <p:sldId id="295" r:id="rId31"/>
    <p:sldId id="268" r:id="rId32"/>
    <p:sldId id="270" r:id="rId33"/>
    <p:sldId id="271" r:id="rId34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3B7"/>
    <a:srgbClr val="277090"/>
    <a:srgbClr val="91C0E1"/>
    <a:srgbClr val="82B0CF"/>
    <a:srgbClr val="81BCE5"/>
    <a:srgbClr val="2565AF"/>
    <a:srgbClr val="2B3D95"/>
    <a:srgbClr val="0F02BE"/>
    <a:srgbClr val="405880"/>
    <a:srgbClr val="C5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>
      <p:cViewPr varScale="1">
        <p:scale>
          <a:sx n="106" d="100"/>
          <a:sy n="106" d="100"/>
        </p:scale>
        <p:origin x="1488" y="11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antiago%20Altman\Desktop\Clain\Material%20antecedentes\Branch%20Network%20Heatmap%20April%202007%20Modificado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4984164404937"/>
          <c:y val="3.1164429615657317E-2"/>
          <c:w val="0.86090579603753559"/>
          <c:h val="0.83059598316236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cat>
            <c:numRef>
              <c:f>Hoja1!$D$5:$D$41</c:f>
              <c:numCache>
                <c:formatCode>General</c:formatCode>
                <c:ptCount val="3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5.25</c:v>
                </c:pt>
                <c:pt idx="18">
                  <c:v>5.5</c:v>
                </c:pt>
                <c:pt idx="19">
                  <c:v>5.75</c:v>
                </c:pt>
                <c:pt idx="20">
                  <c:v>6</c:v>
                </c:pt>
                <c:pt idx="21">
                  <c:v>6.25</c:v>
                </c:pt>
                <c:pt idx="22">
                  <c:v>6.5</c:v>
                </c:pt>
                <c:pt idx="23">
                  <c:v>6.75</c:v>
                </c:pt>
                <c:pt idx="24">
                  <c:v>7</c:v>
                </c:pt>
                <c:pt idx="25">
                  <c:v>7.25</c:v>
                </c:pt>
                <c:pt idx="26">
                  <c:v>7.5</c:v>
                </c:pt>
                <c:pt idx="27">
                  <c:v>7.75</c:v>
                </c:pt>
                <c:pt idx="28">
                  <c:v>8</c:v>
                </c:pt>
                <c:pt idx="29">
                  <c:v>8.25</c:v>
                </c:pt>
                <c:pt idx="30">
                  <c:v>8.5</c:v>
                </c:pt>
                <c:pt idx="31">
                  <c:v>8.75</c:v>
                </c:pt>
                <c:pt idx="32">
                  <c:v>9</c:v>
                </c:pt>
                <c:pt idx="33">
                  <c:v>9.25</c:v>
                </c:pt>
                <c:pt idx="34">
                  <c:v>9.5</c:v>
                </c:pt>
                <c:pt idx="35">
                  <c:v>9.75</c:v>
                </c:pt>
                <c:pt idx="36">
                  <c:v>10</c:v>
                </c:pt>
              </c:numCache>
            </c:numRef>
          </c:cat>
          <c:val>
            <c:numRef>
              <c:f>Hoja1!$E$5:$E$41</c:f>
              <c:numCache>
                <c:formatCode>General</c:formatCode>
                <c:ptCount val="37"/>
                <c:pt idx="0">
                  <c:v>0.39894228040143265</c:v>
                </c:pt>
                <c:pt idx="1">
                  <c:v>0.31130609991139413</c:v>
                </c:pt>
                <c:pt idx="2">
                  <c:v>0.24497365171050992</c:v>
                </c:pt>
                <c:pt idx="3">
                  <c:v>0.19492522876276652</c:v>
                </c:pt>
                <c:pt idx="4">
                  <c:v>0.15687401927898109</c:v>
                </c:pt>
                <c:pt idx="5">
                  <c:v>0.12762325732953086</c:v>
                </c:pt>
                <c:pt idx="6">
                  <c:v>0.10487106688964976</c:v>
                </c:pt>
                <c:pt idx="7">
                  <c:v>8.6968643299711032E-2</c:v>
                </c:pt>
                <c:pt idx="8">
                  <c:v>7.2728256139994757E-2</c:v>
                </c:pt>
                <c:pt idx="9">
                  <c:v>6.1285786563833301E-2</c:v>
                </c:pt>
                <c:pt idx="10">
                  <c:v>5.2005331889705839E-2</c:v>
                </c:pt>
                <c:pt idx="11">
                  <c:v>4.4413419089970839E-2</c:v>
                </c:pt>
                <c:pt idx="12">
                  <c:v>3.8153456511886452E-2</c:v>
                </c:pt>
                <c:pt idx="13">
                  <c:v>3.2953928872662554E-2</c:v>
                </c:pt>
                <c:pt idx="14">
                  <c:v>2.8605955810109943E-2</c:v>
                </c:pt>
                <c:pt idx="15">
                  <c:v>2.4947280103247874E-2</c:v>
                </c:pt>
                <c:pt idx="16">
                  <c:v>2.185071483032722E-2</c:v>
                </c:pt>
                <c:pt idx="17">
                  <c:v>1.9215716120635034E-2</c:v>
                </c:pt>
                <c:pt idx="18">
                  <c:v>1.6962170920222522E-2</c:v>
                </c:pt>
                <c:pt idx="19">
                  <c:v>1.5025771471136599E-2</c:v>
                </c:pt>
                <c:pt idx="20">
                  <c:v>1.3354538355053926E-2</c:v>
                </c:pt>
                <c:pt idx="21">
                  <c:v>1.1906183314057142E-2</c:v>
                </c:pt>
                <c:pt idx="22">
                  <c:v>1.0646091975434153E-2</c:v>
                </c:pt>
                <c:pt idx="23">
                  <c:v>9.5457683531707509E-3</c:v>
                </c:pt>
                <c:pt idx="24">
                  <c:v>8.5816263139963725E-3</c:v>
                </c:pt>
                <c:pt idx="25">
                  <c:v>7.7340438820670612E-3</c:v>
                </c:pt>
                <c:pt idx="26">
                  <c:v>6.9866182028104325E-3</c:v>
                </c:pt>
                <c:pt idx="27">
                  <c:v>6.3255748257623826E-3</c:v>
                </c:pt>
                <c:pt idx="28">
                  <c:v>5.7392964978251904E-3</c:v>
                </c:pt>
                <c:pt idx="29">
                  <c:v>5.2179451239279676E-3</c:v>
                </c:pt>
                <c:pt idx="30">
                  <c:v>4.7531568163124722E-3</c:v>
                </c:pt>
                <c:pt idx="31">
                  <c:v>4.3377946242467826E-3</c:v>
                </c:pt>
                <c:pt idx="32">
                  <c:v>3.9657470435727586E-3</c:v>
                </c:pt>
                <c:pt idx="33">
                  <c:v>3.6317630579221398E-3</c:v>
                </c:pt>
                <c:pt idx="34">
                  <c:v>3.3313164824280306E-3</c:v>
                </c:pt>
                <c:pt idx="35">
                  <c:v>3.0604939272727678E-3</c:v>
                </c:pt>
                <c:pt idx="36">
                  <c:v>2.8159018901526816E-3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25520"/>
        <c:axId val="107318856"/>
      </c:barChart>
      <c:catAx>
        <c:axId val="1073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318856"/>
        <c:crosses val="autoZero"/>
        <c:auto val="1"/>
        <c:lblAlgn val="ctr"/>
        <c:lblOffset val="100"/>
        <c:noMultiLvlLbl val="0"/>
      </c:catAx>
      <c:valAx>
        <c:axId val="10731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732552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numRef>
              <c:f>Hoja1!$A$5:$A$29</c:f>
              <c:numCache>
                <c:formatCode>General</c:formatCode>
                <c:ptCount val="25"/>
                <c:pt idx="0">
                  <c:v>-3</c:v>
                </c:pt>
                <c:pt idx="1">
                  <c:v>-2.75</c:v>
                </c:pt>
                <c:pt idx="2">
                  <c:v>-2.5</c:v>
                </c:pt>
                <c:pt idx="3">
                  <c:v>-2.25</c:v>
                </c:pt>
                <c:pt idx="4">
                  <c:v>-2</c:v>
                </c:pt>
                <c:pt idx="5">
                  <c:v>-1.75</c:v>
                </c:pt>
                <c:pt idx="6">
                  <c:v>-1.5</c:v>
                </c:pt>
                <c:pt idx="7">
                  <c:v>-1.25</c:v>
                </c:pt>
                <c:pt idx="8">
                  <c:v>-1</c:v>
                </c:pt>
                <c:pt idx="9">
                  <c:v>-0.75</c:v>
                </c:pt>
                <c:pt idx="10">
                  <c:v>-0.5</c:v>
                </c:pt>
                <c:pt idx="11">
                  <c:v>-0.25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3</c:v>
                </c:pt>
              </c:numCache>
            </c:numRef>
          </c:cat>
          <c:val>
            <c:numRef>
              <c:f>Hoja1!$B$5:$B$29</c:f>
              <c:numCache>
                <c:formatCode>General</c:formatCode>
                <c:ptCount val="25"/>
                <c:pt idx="0">
                  <c:v>4.4318484119380075E-3</c:v>
                </c:pt>
                <c:pt idx="1">
                  <c:v>9.0935625015910529E-3</c:v>
                </c:pt>
                <c:pt idx="2">
                  <c:v>1.752830049356854E-2</c:v>
                </c:pt>
                <c:pt idx="3">
                  <c:v>3.1739651835667418E-2</c:v>
                </c:pt>
                <c:pt idx="4">
                  <c:v>5.3990966513188063E-2</c:v>
                </c:pt>
                <c:pt idx="5">
                  <c:v>8.6277318826511532E-2</c:v>
                </c:pt>
                <c:pt idx="6">
                  <c:v>0.12951759566589174</c:v>
                </c:pt>
                <c:pt idx="7">
                  <c:v>0.18264908538902191</c:v>
                </c:pt>
                <c:pt idx="8">
                  <c:v>0.24197072451914337</c:v>
                </c:pt>
                <c:pt idx="9">
                  <c:v>0.30113743215480443</c:v>
                </c:pt>
                <c:pt idx="10">
                  <c:v>0.35206532676429952</c:v>
                </c:pt>
                <c:pt idx="11">
                  <c:v>0.38666811680284924</c:v>
                </c:pt>
                <c:pt idx="12">
                  <c:v>0.3989422804014327</c:v>
                </c:pt>
                <c:pt idx="13">
                  <c:v>0.38666811680284924</c:v>
                </c:pt>
                <c:pt idx="14">
                  <c:v>0.35206532676429952</c:v>
                </c:pt>
                <c:pt idx="15">
                  <c:v>0.30113743215480443</c:v>
                </c:pt>
                <c:pt idx="16">
                  <c:v>0.24197072451914337</c:v>
                </c:pt>
                <c:pt idx="17">
                  <c:v>0.18264908538902191</c:v>
                </c:pt>
                <c:pt idx="18">
                  <c:v>0.12951759566589174</c:v>
                </c:pt>
                <c:pt idx="19">
                  <c:v>8.6277318826511532E-2</c:v>
                </c:pt>
                <c:pt idx="20">
                  <c:v>5.3990966513188063E-2</c:v>
                </c:pt>
                <c:pt idx="21">
                  <c:v>3.1739651835667418E-2</c:v>
                </c:pt>
                <c:pt idx="22">
                  <c:v>1.752830049356854E-2</c:v>
                </c:pt>
                <c:pt idx="23">
                  <c:v>9.0935625015910529E-3</c:v>
                </c:pt>
                <c:pt idx="24">
                  <c:v>4.4318484119380075E-3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415848"/>
        <c:axId val="251413496"/>
      </c:barChart>
      <c:catAx>
        <c:axId val="25141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1413496"/>
        <c:crosses val="autoZero"/>
        <c:auto val="1"/>
        <c:lblAlgn val="ctr"/>
        <c:lblOffset val="100"/>
        <c:noMultiLvlLbl val="0"/>
      </c:catAx>
      <c:valAx>
        <c:axId val="2514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14158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7EB606">
                  <a:lumMod val="5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EB606">
                  <a:lumMod val="5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7EB606">
                  <a:lumMod val="5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7EB606">
                  <a:lumMod val="5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cat>
            <c:numRef>
              <c:f>Hoja1!$A$5:$A$29</c:f>
              <c:numCache>
                <c:formatCode>General</c:formatCode>
                <c:ptCount val="25"/>
                <c:pt idx="0">
                  <c:v>-3</c:v>
                </c:pt>
                <c:pt idx="1">
                  <c:v>-2.75</c:v>
                </c:pt>
                <c:pt idx="2">
                  <c:v>-2.5</c:v>
                </c:pt>
                <c:pt idx="3">
                  <c:v>-2.25</c:v>
                </c:pt>
                <c:pt idx="4">
                  <c:v>-2</c:v>
                </c:pt>
                <c:pt idx="5">
                  <c:v>-1.75</c:v>
                </c:pt>
                <c:pt idx="6">
                  <c:v>-1.5</c:v>
                </c:pt>
                <c:pt idx="7">
                  <c:v>-1.25</c:v>
                </c:pt>
                <c:pt idx="8">
                  <c:v>-1</c:v>
                </c:pt>
                <c:pt idx="9">
                  <c:v>-0.75</c:v>
                </c:pt>
                <c:pt idx="10">
                  <c:v>-0.5</c:v>
                </c:pt>
                <c:pt idx="11">
                  <c:v>-0.25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3</c:v>
                </c:pt>
              </c:numCache>
            </c:numRef>
          </c:cat>
          <c:val>
            <c:numRef>
              <c:f>Hoja1!$B$5:$B$29</c:f>
              <c:numCache>
                <c:formatCode>General</c:formatCode>
                <c:ptCount val="25"/>
                <c:pt idx="0">
                  <c:v>4.4318484119380075E-3</c:v>
                </c:pt>
                <c:pt idx="1">
                  <c:v>9.0935625015910529E-3</c:v>
                </c:pt>
                <c:pt idx="2">
                  <c:v>1.752830049356854E-2</c:v>
                </c:pt>
                <c:pt idx="3">
                  <c:v>3.1739651835667418E-2</c:v>
                </c:pt>
                <c:pt idx="4">
                  <c:v>5.3990966513188063E-2</c:v>
                </c:pt>
                <c:pt idx="5">
                  <c:v>8.6277318826511532E-2</c:v>
                </c:pt>
                <c:pt idx="6">
                  <c:v>0.12951759566589174</c:v>
                </c:pt>
                <c:pt idx="7">
                  <c:v>0.18264908538902191</c:v>
                </c:pt>
                <c:pt idx="8">
                  <c:v>0.24197072451914337</c:v>
                </c:pt>
                <c:pt idx="9">
                  <c:v>0.30113743215480443</c:v>
                </c:pt>
                <c:pt idx="10">
                  <c:v>0.35206532676429952</c:v>
                </c:pt>
                <c:pt idx="11">
                  <c:v>0.38666811680284924</c:v>
                </c:pt>
                <c:pt idx="12">
                  <c:v>0.3989422804014327</c:v>
                </c:pt>
                <c:pt idx="13">
                  <c:v>0.38666811680284924</c:v>
                </c:pt>
                <c:pt idx="14">
                  <c:v>0.35206532676429952</c:v>
                </c:pt>
                <c:pt idx="15">
                  <c:v>0.30113743215480443</c:v>
                </c:pt>
                <c:pt idx="16">
                  <c:v>0.24197072451914337</c:v>
                </c:pt>
                <c:pt idx="17">
                  <c:v>0.18264908538902191</c:v>
                </c:pt>
                <c:pt idx="18">
                  <c:v>0.12951759566589174</c:v>
                </c:pt>
                <c:pt idx="19">
                  <c:v>8.6277318826511532E-2</c:v>
                </c:pt>
                <c:pt idx="20">
                  <c:v>5.3990966513188063E-2</c:v>
                </c:pt>
                <c:pt idx="21">
                  <c:v>3.1739651835667418E-2</c:v>
                </c:pt>
                <c:pt idx="22">
                  <c:v>1.752830049356854E-2</c:v>
                </c:pt>
                <c:pt idx="23">
                  <c:v>9.0935625015910529E-3</c:v>
                </c:pt>
                <c:pt idx="24">
                  <c:v>4.4318484119380075E-3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410752"/>
        <c:axId val="251411144"/>
      </c:barChart>
      <c:catAx>
        <c:axId val="2514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1411144"/>
        <c:crosses val="autoZero"/>
        <c:auto val="1"/>
        <c:lblAlgn val="ctr"/>
        <c:lblOffset val="100"/>
        <c:noMultiLvlLbl val="0"/>
      </c:catAx>
      <c:valAx>
        <c:axId val="25141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141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cat>
            <c:numRef>
              <c:f>Hoja1!$D$5:$D$41</c:f>
              <c:numCache>
                <c:formatCode>General</c:formatCode>
                <c:ptCount val="3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5.25</c:v>
                </c:pt>
                <c:pt idx="18">
                  <c:v>5.5</c:v>
                </c:pt>
                <c:pt idx="19">
                  <c:v>5.75</c:v>
                </c:pt>
                <c:pt idx="20">
                  <c:v>6</c:v>
                </c:pt>
                <c:pt idx="21">
                  <c:v>6.25</c:v>
                </c:pt>
                <c:pt idx="22">
                  <c:v>6.5</c:v>
                </c:pt>
                <c:pt idx="23">
                  <c:v>6.75</c:v>
                </c:pt>
                <c:pt idx="24">
                  <c:v>7</c:v>
                </c:pt>
                <c:pt idx="25">
                  <c:v>7.25</c:v>
                </c:pt>
                <c:pt idx="26">
                  <c:v>7.5</c:v>
                </c:pt>
                <c:pt idx="27">
                  <c:v>7.75</c:v>
                </c:pt>
                <c:pt idx="28">
                  <c:v>8</c:v>
                </c:pt>
                <c:pt idx="29">
                  <c:v>8.25</c:v>
                </c:pt>
                <c:pt idx="30">
                  <c:v>8.5</c:v>
                </c:pt>
                <c:pt idx="31">
                  <c:v>8.75</c:v>
                </c:pt>
                <c:pt idx="32">
                  <c:v>9</c:v>
                </c:pt>
                <c:pt idx="33">
                  <c:v>9.25</c:v>
                </c:pt>
                <c:pt idx="34">
                  <c:v>9.5</c:v>
                </c:pt>
                <c:pt idx="35">
                  <c:v>9.75</c:v>
                </c:pt>
                <c:pt idx="36">
                  <c:v>10</c:v>
                </c:pt>
              </c:numCache>
            </c:numRef>
          </c:cat>
          <c:val>
            <c:numRef>
              <c:f>Hoja1!$E$5:$E$41</c:f>
              <c:numCache>
                <c:formatCode>General</c:formatCode>
                <c:ptCount val="37"/>
                <c:pt idx="0">
                  <c:v>0.39894228040143265</c:v>
                </c:pt>
                <c:pt idx="1">
                  <c:v>0.31130609991139413</c:v>
                </c:pt>
                <c:pt idx="2">
                  <c:v>0.24497365171050992</c:v>
                </c:pt>
                <c:pt idx="3">
                  <c:v>0.19492522876276652</c:v>
                </c:pt>
                <c:pt idx="4">
                  <c:v>0.15687401927898109</c:v>
                </c:pt>
                <c:pt idx="5">
                  <c:v>0.12762325732953086</c:v>
                </c:pt>
                <c:pt idx="6">
                  <c:v>0.10487106688964976</c:v>
                </c:pt>
                <c:pt idx="7">
                  <c:v>8.6968643299711032E-2</c:v>
                </c:pt>
                <c:pt idx="8">
                  <c:v>7.2728256139994757E-2</c:v>
                </c:pt>
                <c:pt idx="9">
                  <c:v>6.1285786563833301E-2</c:v>
                </c:pt>
                <c:pt idx="10">
                  <c:v>5.2005331889705839E-2</c:v>
                </c:pt>
                <c:pt idx="11">
                  <c:v>4.4413419089970839E-2</c:v>
                </c:pt>
                <c:pt idx="12">
                  <c:v>3.8153456511886452E-2</c:v>
                </c:pt>
                <c:pt idx="13">
                  <c:v>3.2953928872662554E-2</c:v>
                </c:pt>
                <c:pt idx="14">
                  <c:v>2.8605955810109943E-2</c:v>
                </c:pt>
                <c:pt idx="15">
                  <c:v>2.4947280103247874E-2</c:v>
                </c:pt>
                <c:pt idx="16">
                  <c:v>2.185071483032722E-2</c:v>
                </c:pt>
                <c:pt idx="17">
                  <c:v>1.9215716120635034E-2</c:v>
                </c:pt>
                <c:pt idx="18">
                  <c:v>1.6962170920222522E-2</c:v>
                </c:pt>
                <c:pt idx="19">
                  <c:v>1.5025771471136599E-2</c:v>
                </c:pt>
                <c:pt idx="20">
                  <c:v>1.3354538355053926E-2</c:v>
                </c:pt>
                <c:pt idx="21">
                  <c:v>1.1906183314057142E-2</c:v>
                </c:pt>
                <c:pt idx="22">
                  <c:v>1.0646091975434153E-2</c:v>
                </c:pt>
                <c:pt idx="23">
                  <c:v>9.5457683531707509E-3</c:v>
                </c:pt>
                <c:pt idx="24">
                  <c:v>8.5816263139963725E-3</c:v>
                </c:pt>
                <c:pt idx="25">
                  <c:v>7.7340438820670612E-3</c:v>
                </c:pt>
                <c:pt idx="26">
                  <c:v>6.9866182028104325E-3</c:v>
                </c:pt>
                <c:pt idx="27">
                  <c:v>6.3255748257623826E-3</c:v>
                </c:pt>
                <c:pt idx="28">
                  <c:v>5.7392964978251904E-3</c:v>
                </c:pt>
                <c:pt idx="29">
                  <c:v>5.2179451239279676E-3</c:v>
                </c:pt>
                <c:pt idx="30">
                  <c:v>4.7531568163124722E-3</c:v>
                </c:pt>
                <c:pt idx="31">
                  <c:v>4.3377946242467826E-3</c:v>
                </c:pt>
                <c:pt idx="32">
                  <c:v>3.9657470435727586E-3</c:v>
                </c:pt>
                <c:pt idx="33">
                  <c:v>3.6317630579221398E-3</c:v>
                </c:pt>
                <c:pt idx="34">
                  <c:v>3.3313164824280306E-3</c:v>
                </c:pt>
                <c:pt idx="35">
                  <c:v>3.0604939272727678E-3</c:v>
                </c:pt>
                <c:pt idx="36">
                  <c:v>2.8159018901526816E-3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759200"/>
        <c:axId val="255747048"/>
      </c:barChart>
      <c:catAx>
        <c:axId val="2557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47048"/>
        <c:crosses val="autoZero"/>
        <c:auto val="1"/>
        <c:lblAlgn val="ctr"/>
        <c:lblOffset val="100"/>
        <c:noMultiLvlLbl val="0"/>
      </c:catAx>
      <c:valAx>
        <c:axId val="25574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592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cat>
            <c:numRef>
              <c:f>Hoja1!$A$5:$A$29</c:f>
              <c:numCache>
                <c:formatCode>General</c:formatCode>
                <c:ptCount val="25"/>
                <c:pt idx="0">
                  <c:v>-3</c:v>
                </c:pt>
                <c:pt idx="1">
                  <c:v>-2.75</c:v>
                </c:pt>
                <c:pt idx="2">
                  <c:v>-2.5</c:v>
                </c:pt>
                <c:pt idx="3">
                  <c:v>-2.25</c:v>
                </c:pt>
                <c:pt idx="4">
                  <c:v>-2</c:v>
                </c:pt>
                <c:pt idx="5">
                  <c:v>-1.75</c:v>
                </c:pt>
                <c:pt idx="6">
                  <c:v>-1.5</c:v>
                </c:pt>
                <c:pt idx="7">
                  <c:v>-1.25</c:v>
                </c:pt>
                <c:pt idx="8">
                  <c:v>-1</c:v>
                </c:pt>
                <c:pt idx="9">
                  <c:v>-0.75</c:v>
                </c:pt>
                <c:pt idx="10">
                  <c:v>-0.5</c:v>
                </c:pt>
                <c:pt idx="11">
                  <c:v>-0.25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3</c:v>
                </c:pt>
              </c:numCache>
            </c:numRef>
          </c:cat>
          <c:val>
            <c:numRef>
              <c:f>Hoja1!$B$5:$B$29</c:f>
              <c:numCache>
                <c:formatCode>General</c:formatCode>
                <c:ptCount val="25"/>
                <c:pt idx="0">
                  <c:v>4.4318484119380075E-3</c:v>
                </c:pt>
                <c:pt idx="1">
                  <c:v>9.0935625015910529E-3</c:v>
                </c:pt>
                <c:pt idx="2">
                  <c:v>1.752830049356854E-2</c:v>
                </c:pt>
                <c:pt idx="3">
                  <c:v>3.1739651835667418E-2</c:v>
                </c:pt>
                <c:pt idx="4">
                  <c:v>5.3990966513188063E-2</c:v>
                </c:pt>
                <c:pt idx="5">
                  <c:v>8.6277318826511532E-2</c:v>
                </c:pt>
                <c:pt idx="6">
                  <c:v>0.12951759566589174</c:v>
                </c:pt>
                <c:pt idx="7">
                  <c:v>0.18264908538902191</c:v>
                </c:pt>
                <c:pt idx="8">
                  <c:v>0.24197072451914337</c:v>
                </c:pt>
                <c:pt idx="9">
                  <c:v>0.30113743215480443</c:v>
                </c:pt>
                <c:pt idx="10">
                  <c:v>0.35206532676429952</c:v>
                </c:pt>
                <c:pt idx="11">
                  <c:v>0.38666811680284924</c:v>
                </c:pt>
                <c:pt idx="12">
                  <c:v>0.3989422804014327</c:v>
                </c:pt>
                <c:pt idx="13">
                  <c:v>0.38666811680284924</c:v>
                </c:pt>
                <c:pt idx="14">
                  <c:v>0.35206532676429952</c:v>
                </c:pt>
                <c:pt idx="15">
                  <c:v>0.30113743215480443</c:v>
                </c:pt>
                <c:pt idx="16">
                  <c:v>0.24197072451914337</c:v>
                </c:pt>
                <c:pt idx="17">
                  <c:v>0.18264908538902191</c:v>
                </c:pt>
                <c:pt idx="18">
                  <c:v>0.12951759566589174</c:v>
                </c:pt>
                <c:pt idx="19">
                  <c:v>8.6277318826511532E-2</c:v>
                </c:pt>
                <c:pt idx="20">
                  <c:v>5.3990966513188063E-2</c:v>
                </c:pt>
                <c:pt idx="21">
                  <c:v>3.1739651835667418E-2</c:v>
                </c:pt>
                <c:pt idx="22">
                  <c:v>1.752830049356854E-2</c:v>
                </c:pt>
                <c:pt idx="23">
                  <c:v>9.0935625015910529E-3</c:v>
                </c:pt>
                <c:pt idx="24">
                  <c:v>4.4318484119380075E-3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758808"/>
        <c:axId val="255747440"/>
      </c:barChart>
      <c:catAx>
        <c:axId val="25575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47440"/>
        <c:crosses val="autoZero"/>
        <c:auto val="1"/>
        <c:lblAlgn val="ctr"/>
        <c:lblOffset val="100"/>
        <c:noMultiLvlLbl val="0"/>
      </c:catAx>
      <c:valAx>
        <c:axId val="2557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5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B400">
                  <a:lumMod val="60000"/>
                  <a:lumOff val="4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cat>
            <c:numRef>
              <c:f>Hoja1!$D$5:$D$41</c:f>
              <c:numCache>
                <c:formatCode>General</c:formatCode>
                <c:ptCount val="3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5.25</c:v>
                </c:pt>
                <c:pt idx="18">
                  <c:v>5.5</c:v>
                </c:pt>
                <c:pt idx="19">
                  <c:v>5.75</c:v>
                </c:pt>
                <c:pt idx="20">
                  <c:v>6</c:v>
                </c:pt>
                <c:pt idx="21">
                  <c:v>6.25</c:v>
                </c:pt>
                <c:pt idx="22">
                  <c:v>6.5</c:v>
                </c:pt>
                <c:pt idx="23">
                  <c:v>6.75</c:v>
                </c:pt>
                <c:pt idx="24">
                  <c:v>7</c:v>
                </c:pt>
                <c:pt idx="25">
                  <c:v>7.25</c:v>
                </c:pt>
                <c:pt idx="26">
                  <c:v>7.5</c:v>
                </c:pt>
                <c:pt idx="27">
                  <c:v>7.75</c:v>
                </c:pt>
                <c:pt idx="28">
                  <c:v>8</c:v>
                </c:pt>
                <c:pt idx="29">
                  <c:v>8.25</c:v>
                </c:pt>
                <c:pt idx="30">
                  <c:v>8.5</c:v>
                </c:pt>
                <c:pt idx="31">
                  <c:v>8.75</c:v>
                </c:pt>
                <c:pt idx="32">
                  <c:v>9</c:v>
                </c:pt>
                <c:pt idx="33">
                  <c:v>9.25</c:v>
                </c:pt>
                <c:pt idx="34">
                  <c:v>9.5</c:v>
                </c:pt>
                <c:pt idx="35">
                  <c:v>9.75</c:v>
                </c:pt>
                <c:pt idx="36">
                  <c:v>10</c:v>
                </c:pt>
              </c:numCache>
            </c:numRef>
          </c:cat>
          <c:val>
            <c:numRef>
              <c:f>Hoja1!$E$5:$E$41</c:f>
              <c:numCache>
                <c:formatCode>General</c:formatCode>
                <c:ptCount val="37"/>
                <c:pt idx="0">
                  <c:v>0.39894228040143265</c:v>
                </c:pt>
                <c:pt idx="1">
                  <c:v>0.31130609991139413</c:v>
                </c:pt>
                <c:pt idx="2">
                  <c:v>0.24497365171050992</c:v>
                </c:pt>
                <c:pt idx="3">
                  <c:v>0.19492522876276652</c:v>
                </c:pt>
                <c:pt idx="4">
                  <c:v>0.15687401927898109</c:v>
                </c:pt>
                <c:pt idx="5">
                  <c:v>0.12762325732953086</c:v>
                </c:pt>
                <c:pt idx="6">
                  <c:v>0.10487106688964976</c:v>
                </c:pt>
                <c:pt idx="7">
                  <c:v>8.6968643299711032E-2</c:v>
                </c:pt>
                <c:pt idx="8">
                  <c:v>7.2728256139994757E-2</c:v>
                </c:pt>
                <c:pt idx="9">
                  <c:v>6.1285786563833301E-2</c:v>
                </c:pt>
                <c:pt idx="10">
                  <c:v>5.2005331889705839E-2</c:v>
                </c:pt>
                <c:pt idx="11">
                  <c:v>4.4413419089970839E-2</c:v>
                </c:pt>
                <c:pt idx="12">
                  <c:v>3.8153456511886452E-2</c:v>
                </c:pt>
                <c:pt idx="13">
                  <c:v>3.2953928872662554E-2</c:v>
                </c:pt>
                <c:pt idx="14">
                  <c:v>2.8605955810109943E-2</c:v>
                </c:pt>
                <c:pt idx="15">
                  <c:v>2.4947280103247874E-2</c:v>
                </c:pt>
                <c:pt idx="16">
                  <c:v>2.185071483032722E-2</c:v>
                </c:pt>
                <c:pt idx="17">
                  <c:v>1.9215716120635034E-2</c:v>
                </c:pt>
                <c:pt idx="18">
                  <c:v>1.6962170920222522E-2</c:v>
                </c:pt>
                <c:pt idx="19">
                  <c:v>1.5025771471136599E-2</c:v>
                </c:pt>
                <c:pt idx="20">
                  <c:v>1.3354538355053926E-2</c:v>
                </c:pt>
                <c:pt idx="21">
                  <c:v>1.1906183314057142E-2</c:v>
                </c:pt>
                <c:pt idx="22">
                  <c:v>1.0646091975434153E-2</c:v>
                </c:pt>
                <c:pt idx="23">
                  <c:v>9.5457683531707509E-3</c:v>
                </c:pt>
                <c:pt idx="24">
                  <c:v>8.5816263139963725E-3</c:v>
                </c:pt>
                <c:pt idx="25">
                  <c:v>7.7340438820670612E-3</c:v>
                </c:pt>
                <c:pt idx="26">
                  <c:v>6.9866182028104325E-3</c:v>
                </c:pt>
                <c:pt idx="27">
                  <c:v>6.3255748257623826E-3</c:v>
                </c:pt>
                <c:pt idx="28">
                  <c:v>5.7392964978251904E-3</c:v>
                </c:pt>
                <c:pt idx="29">
                  <c:v>5.2179451239279676E-3</c:v>
                </c:pt>
                <c:pt idx="30">
                  <c:v>4.7531568163124722E-3</c:v>
                </c:pt>
                <c:pt idx="31">
                  <c:v>4.3377946242467826E-3</c:v>
                </c:pt>
                <c:pt idx="32">
                  <c:v>3.9657470435727586E-3</c:v>
                </c:pt>
                <c:pt idx="33">
                  <c:v>3.6317630579221398E-3</c:v>
                </c:pt>
                <c:pt idx="34">
                  <c:v>3.3313164824280306E-3</c:v>
                </c:pt>
                <c:pt idx="35">
                  <c:v>3.0604939272727678E-3</c:v>
                </c:pt>
                <c:pt idx="36">
                  <c:v>2.8159018901526816E-3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748224"/>
        <c:axId val="255754888"/>
      </c:barChart>
      <c:catAx>
        <c:axId val="2557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54888"/>
        <c:crosses val="autoZero"/>
        <c:auto val="1"/>
        <c:lblAlgn val="ctr"/>
        <c:lblOffset val="100"/>
        <c:noMultiLvlLbl val="0"/>
      </c:catAx>
      <c:valAx>
        <c:axId val="25575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482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Hoja1!$L$6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cat>
            <c:strRef>
              <c:f>Hoja1!$K$7:$K$9</c:f>
              <c:strCache>
                <c:ptCount val="3"/>
                <c:pt idx="0">
                  <c:v>Bajo</c:v>
                </c:pt>
                <c:pt idx="1">
                  <c:v>Medio</c:v>
                </c:pt>
                <c:pt idx="2">
                  <c:v>Alto</c:v>
                </c:pt>
              </c:strCache>
            </c:strRef>
          </c:cat>
          <c:val>
            <c:numRef>
              <c:f>Hoja1!$L$7:$L$9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55749792"/>
        <c:axId val="255749400"/>
        <c:axId val="253839328"/>
      </c:bar3DChart>
      <c:catAx>
        <c:axId val="2557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49400"/>
        <c:crosses val="autoZero"/>
        <c:auto val="1"/>
        <c:lblAlgn val="ctr"/>
        <c:lblOffset val="100"/>
        <c:noMultiLvlLbl val="0"/>
      </c:catAx>
      <c:valAx>
        <c:axId val="25574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49792"/>
        <c:crosses val="autoZero"/>
        <c:crossBetween val="between"/>
      </c:valAx>
      <c:serAx>
        <c:axId val="2538393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57494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effectLst/>
        </a:defRPr>
      </a:pPr>
      <a:endParaRPr lang="es-A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[Branch Network Heatmap April 2007 Modificado.xls]Datos Risk Summary!Tabla dinámica3</c:name>
    <c:fmtId val="11"/>
  </c:pivotSource>
  <c:chart>
    <c:title>
      <c:tx>
        <c:rich>
          <a:bodyPr/>
          <a:lstStyle/>
          <a:p>
            <a:pPr>
              <a:defRPr sz="1400" b="1" i="0" u="sng" strike="noStrik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Tamaño y riesgo</a:t>
            </a:r>
          </a:p>
        </c:rich>
      </c:tx>
      <c:layout>
        <c:manualLayout>
          <c:xMode val="edge"/>
          <c:yMode val="edge"/>
          <c:x val="0.39009623797025372"/>
          <c:y val="1.9582544020890789E-2"/>
        </c:manualLayout>
      </c:layout>
      <c:overlay val="0"/>
      <c:spPr>
        <a:noFill/>
        <a:ln w="25400">
          <a:noFill/>
        </a:ln>
      </c:spPr>
    </c:title>
    <c:autoTitleDeleted val="0"/>
    <c:pivotFmts>
      <c:pivotFmt>
        <c:idx val="0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</c:pivotFmt>
      <c:pivotFmt>
        <c:idx val="1"/>
        <c:spPr>
          <a:solidFill>
            <a:srgbClr val="0000FF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</c:pivotFmt>
      <c:pivotFmt>
        <c:idx val="2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</c:pivotFmt>
      <c:pivotFmt>
        <c:idx val="3"/>
        <c:spPr>
          <a:solidFill>
            <a:schemeClr val="accent2"/>
          </a:solidFill>
        </c:spPr>
        <c:marker>
          <c:symbol val="none"/>
        </c:marker>
      </c:pivotFmt>
      <c:pivotFmt>
        <c:idx val="4"/>
        <c:spPr>
          <a:solidFill>
            <a:schemeClr val="accent6"/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2"/>
          </a:solidFill>
        </c:spPr>
      </c:pivotFmt>
      <c:pivotFmt>
        <c:idx val="7"/>
        <c:spPr>
          <a:solidFill>
            <a:schemeClr val="accent2"/>
          </a:solidFill>
        </c:spPr>
      </c:pivotFmt>
      <c:pivotFmt>
        <c:idx val="8"/>
        <c:spPr>
          <a:solidFill>
            <a:schemeClr val="accent2"/>
          </a:solidFill>
        </c:spPr>
      </c:pivotFmt>
      <c:pivotFmt>
        <c:idx val="9"/>
        <c:spPr>
          <a:solidFill>
            <a:schemeClr val="accent2"/>
          </a:solidFill>
        </c:spPr>
        <c:marker>
          <c:symbol val="none"/>
        </c:marker>
      </c:pivotFmt>
      <c:pivotFmt>
        <c:idx val="10"/>
        <c:spPr>
          <a:solidFill>
            <a:schemeClr val="accent6"/>
          </a:solidFill>
        </c:spPr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solidFill>
            <a:schemeClr val="accent2"/>
          </a:solidFill>
        </c:spPr>
        <c:marker>
          <c:symbol val="none"/>
        </c:marker>
      </c:pivotFmt>
      <c:pivotFmt>
        <c:idx val="13"/>
        <c:spPr>
          <a:solidFill>
            <a:schemeClr val="accent6"/>
          </a:solidFill>
        </c:spPr>
        <c:marker>
          <c:symbol val="none"/>
        </c:marker>
      </c:pivotFmt>
      <c:pivotFmt>
        <c:idx val="14"/>
        <c:marker>
          <c:symbol val="none"/>
        </c:marker>
      </c:pivotFmt>
    </c:pivotFmts>
    <c:view3D>
      <c:rotX val="25"/>
      <c:hPercent val="50"/>
      <c:rotY val="320"/>
      <c:depthPercent val="100"/>
      <c:rAngAx val="0"/>
      <c:perspective val="34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27194517351998"/>
          <c:y val="0.13919753086419753"/>
          <c:w val="0.88352435112277627"/>
          <c:h val="0.610689462428307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'Datos Risk Summary'!$B$3:$B$4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'Datos Risk Summary'!$A$5:$A$8</c:f>
              <c:strCache>
                <c:ptCount val="3"/>
                <c:pt idx="0">
                  <c:v>A. Grande</c:v>
                </c:pt>
                <c:pt idx="1">
                  <c:v>B. Mediano</c:v>
                </c:pt>
                <c:pt idx="2">
                  <c:v>C. Chico</c:v>
                </c:pt>
              </c:strCache>
            </c:strRef>
          </c:cat>
          <c:val>
            <c:numRef>
              <c:f>'Datos Risk Summary'!$B$5:$B$8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'Datos Risk Summary'!$C$3:$C$4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'Datos Risk Summary'!$A$5:$A$8</c:f>
              <c:strCache>
                <c:ptCount val="3"/>
                <c:pt idx="0">
                  <c:v>A. Grande</c:v>
                </c:pt>
                <c:pt idx="1">
                  <c:v>B. Mediano</c:v>
                </c:pt>
                <c:pt idx="2">
                  <c:v>C. Chico</c:v>
                </c:pt>
              </c:strCache>
            </c:strRef>
          </c:cat>
          <c:val>
            <c:numRef>
              <c:f>'Datos Risk Summary'!$C$5:$C$8</c:f>
              <c:numCache>
                <c:formatCode>General</c:formatCode>
                <c:ptCount val="3"/>
                <c:pt idx="0">
                  <c:v>6</c:v>
                </c:pt>
                <c:pt idx="1">
                  <c:v>28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'Datos Risk Summary'!$D$3:$D$4</c:f>
              <c:strCache>
                <c:ptCount val="1"/>
                <c:pt idx="0">
                  <c:v>Bajo</c:v>
                </c:pt>
              </c:strCache>
            </c:strRef>
          </c:tx>
          <c:invertIfNegative val="0"/>
          <c:cat>
            <c:strRef>
              <c:f>'Datos Risk Summary'!$A$5:$A$8</c:f>
              <c:strCache>
                <c:ptCount val="3"/>
                <c:pt idx="0">
                  <c:v>A. Grande</c:v>
                </c:pt>
                <c:pt idx="1">
                  <c:v>B. Mediano</c:v>
                </c:pt>
                <c:pt idx="2">
                  <c:v>C. Chico</c:v>
                </c:pt>
              </c:strCache>
            </c:strRef>
          </c:cat>
          <c:val>
            <c:numRef>
              <c:f>'Datos Risk Summary'!$D$5:$D$8</c:f>
              <c:numCache>
                <c:formatCode>General</c:formatCode>
                <c:ptCount val="3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one"/>
        <c:axId val="17179544"/>
        <c:axId val="106026312"/>
        <c:axId val="105993544"/>
      </c:bar3DChart>
      <c:catAx>
        <c:axId val="1717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02631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1060263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7179544"/>
        <c:crosses val="max"/>
        <c:crossBetween val="between"/>
      </c:valAx>
      <c:serAx>
        <c:axId val="105993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026312"/>
        <c:crosses val="autoZero"/>
        <c:tickLblSkip val="1"/>
        <c:tickMarkSkip val="1"/>
      </c:serAx>
      <c:dTable>
        <c:showHorzBorder val="1"/>
        <c:showVertBorder val="1"/>
        <c:showOutline val="1"/>
        <c:showKeys val="1"/>
        <c:spPr>
          <a:ln w="3175">
            <a:solidFill>
              <a:srgbClr val="09213B">
                <a:lumMod val="75000"/>
                <a:lumOff val="25000"/>
              </a:srgbClr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D9C74-42F3-47AA-822E-73048154421C}" type="doc">
      <dgm:prSet loTypeId="urn:microsoft.com/office/officeart/2005/8/layout/gear1" loCatId="process" qsTypeId="urn:microsoft.com/office/officeart/2005/8/quickstyle/3d2" qsCatId="3D" csTypeId="urn:microsoft.com/office/officeart/2005/8/colors/accent1_4" csCatId="accent1" phldr="1"/>
      <dgm:spPr/>
    </dgm:pt>
    <dgm:pt modelId="{49B0C324-F2DD-4433-ADAF-8332E6878DAC}">
      <dgm:prSet phldrT="[Texto]"/>
      <dgm:spPr/>
      <dgm:t>
        <a:bodyPr/>
        <a:lstStyle/>
        <a:p>
          <a:r>
            <a:rPr lang="es-AR" dirty="0" smtClean="0"/>
            <a:t>Auditoría tradicional</a:t>
          </a:r>
          <a:endParaRPr lang="es-AR" dirty="0"/>
        </a:p>
      </dgm:t>
    </dgm:pt>
    <dgm:pt modelId="{3FC909A2-7636-4652-8FD6-53C8048AE9B7}" type="parTrans" cxnId="{2A572DD8-C692-4CBA-8E02-E98C0B77F097}">
      <dgm:prSet/>
      <dgm:spPr/>
      <dgm:t>
        <a:bodyPr/>
        <a:lstStyle/>
        <a:p>
          <a:endParaRPr lang="es-AR"/>
        </a:p>
      </dgm:t>
    </dgm:pt>
    <dgm:pt modelId="{F1BE8AD0-CA43-4BE5-BB41-A6E00F48DC9F}" type="sibTrans" cxnId="{2A572DD8-C692-4CBA-8E02-E98C0B77F097}">
      <dgm:prSet/>
      <dgm:spPr/>
      <dgm:t>
        <a:bodyPr/>
        <a:lstStyle/>
        <a:p>
          <a:endParaRPr lang="es-AR"/>
        </a:p>
      </dgm:t>
    </dgm:pt>
    <dgm:pt modelId="{B42C8852-E75D-42B1-9861-EA5EFCA0FA99}">
      <dgm:prSet phldrT="[Texto]"/>
      <dgm:spPr/>
      <dgm:t>
        <a:bodyPr/>
        <a:lstStyle/>
        <a:p>
          <a:r>
            <a:rPr lang="es-AR" dirty="0" smtClean="0"/>
            <a:t>Auditoría continua</a:t>
          </a:r>
          <a:endParaRPr lang="es-AR" dirty="0"/>
        </a:p>
      </dgm:t>
    </dgm:pt>
    <dgm:pt modelId="{EAB3086F-CAF8-4E53-8566-A5810F568111}" type="parTrans" cxnId="{F0006BFB-75CD-4E16-8CBD-B4C410A7E852}">
      <dgm:prSet/>
      <dgm:spPr/>
      <dgm:t>
        <a:bodyPr/>
        <a:lstStyle/>
        <a:p>
          <a:endParaRPr lang="es-AR"/>
        </a:p>
      </dgm:t>
    </dgm:pt>
    <dgm:pt modelId="{51610991-7A41-4C65-B4BF-9EB2BF95F9FB}" type="sibTrans" cxnId="{F0006BFB-75CD-4E16-8CBD-B4C410A7E852}">
      <dgm:prSet/>
      <dgm:spPr/>
      <dgm:t>
        <a:bodyPr/>
        <a:lstStyle/>
        <a:p>
          <a:endParaRPr lang="es-AR"/>
        </a:p>
      </dgm:t>
    </dgm:pt>
    <dgm:pt modelId="{7BDFA7C4-BA81-44EE-96D4-B03BC6258616}" type="pres">
      <dgm:prSet presAssocID="{16FD9C74-42F3-47AA-822E-73048154421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C52474D-3861-4CC9-BC9C-343EAD521056}" type="pres">
      <dgm:prSet presAssocID="{49B0C324-F2DD-4433-ADAF-8332E6878DA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C3B706-22CC-422E-B4BB-883F56E2A207}" type="pres">
      <dgm:prSet presAssocID="{49B0C324-F2DD-4433-ADAF-8332E6878DAC}" presName="gear1srcNode" presStyleLbl="node1" presStyleIdx="0" presStyleCnt="2"/>
      <dgm:spPr/>
      <dgm:t>
        <a:bodyPr/>
        <a:lstStyle/>
        <a:p>
          <a:endParaRPr lang="es-AR"/>
        </a:p>
      </dgm:t>
    </dgm:pt>
    <dgm:pt modelId="{A10150CA-E608-42B8-BF9A-048AA4F6765E}" type="pres">
      <dgm:prSet presAssocID="{49B0C324-F2DD-4433-ADAF-8332E6878DAC}" presName="gear1dstNode" presStyleLbl="node1" presStyleIdx="0" presStyleCnt="2"/>
      <dgm:spPr/>
      <dgm:t>
        <a:bodyPr/>
        <a:lstStyle/>
        <a:p>
          <a:endParaRPr lang="es-AR"/>
        </a:p>
      </dgm:t>
    </dgm:pt>
    <dgm:pt modelId="{0EA3CA61-12C1-4E1D-82A6-170373EBC347}" type="pres">
      <dgm:prSet presAssocID="{B42C8852-E75D-42B1-9861-EA5EFCA0FA99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36558D9-7465-4677-A004-79B70AEBA3EC}" type="pres">
      <dgm:prSet presAssocID="{B42C8852-E75D-42B1-9861-EA5EFCA0FA99}" presName="gear2srcNode" presStyleLbl="node1" presStyleIdx="1" presStyleCnt="2"/>
      <dgm:spPr/>
      <dgm:t>
        <a:bodyPr/>
        <a:lstStyle/>
        <a:p>
          <a:endParaRPr lang="es-AR"/>
        </a:p>
      </dgm:t>
    </dgm:pt>
    <dgm:pt modelId="{B2389205-1065-4368-8869-7154E8BBD9AE}" type="pres">
      <dgm:prSet presAssocID="{B42C8852-E75D-42B1-9861-EA5EFCA0FA99}" presName="gear2dstNode" presStyleLbl="node1" presStyleIdx="1" presStyleCnt="2"/>
      <dgm:spPr/>
      <dgm:t>
        <a:bodyPr/>
        <a:lstStyle/>
        <a:p>
          <a:endParaRPr lang="es-AR"/>
        </a:p>
      </dgm:t>
    </dgm:pt>
    <dgm:pt modelId="{CFFD4C08-2063-4540-B6D0-1C3F3095CC7D}" type="pres">
      <dgm:prSet presAssocID="{F1BE8AD0-CA43-4BE5-BB41-A6E00F48DC9F}" presName="connector1" presStyleLbl="sibTrans2D1" presStyleIdx="0" presStyleCnt="2"/>
      <dgm:spPr/>
      <dgm:t>
        <a:bodyPr/>
        <a:lstStyle/>
        <a:p>
          <a:endParaRPr lang="es-AR"/>
        </a:p>
      </dgm:t>
    </dgm:pt>
    <dgm:pt modelId="{CB7F8E00-AB4D-47F2-955D-29CCAA87864F}" type="pres">
      <dgm:prSet presAssocID="{51610991-7A41-4C65-B4BF-9EB2BF95F9FB}" presName="connector2" presStyleLbl="sibTrans2D1" presStyleIdx="1" presStyleCnt="2"/>
      <dgm:spPr/>
      <dgm:t>
        <a:bodyPr/>
        <a:lstStyle/>
        <a:p>
          <a:endParaRPr lang="es-AR"/>
        </a:p>
      </dgm:t>
    </dgm:pt>
  </dgm:ptLst>
  <dgm:cxnLst>
    <dgm:cxn modelId="{9C21A569-902E-4885-A910-541D16E6D3D0}" type="presOf" srcId="{51610991-7A41-4C65-B4BF-9EB2BF95F9FB}" destId="{CB7F8E00-AB4D-47F2-955D-29CCAA87864F}" srcOrd="0" destOrd="0" presId="urn:microsoft.com/office/officeart/2005/8/layout/gear1"/>
    <dgm:cxn modelId="{71FEE600-D59D-486A-92A1-6BDEDD548D91}" type="presOf" srcId="{49B0C324-F2DD-4433-ADAF-8332E6878DAC}" destId="{A10150CA-E608-42B8-BF9A-048AA4F6765E}" srcOrd="2" destOrd="0" presId="urn:microsoft.com/office/officeart/2005/8/layout/gear1"/>
    <dgm:cxn modelId="{C9D8823A-6CEC-4412-9329-03613E88E338}" type="presOf" srcId="{F1BE8AD0-CA43-4BE5-BB41-A6E00F48DC9F}" destId="{CFFD4C08-2063-4540-B6D0-1C3F3095CC7D}" srcOrd="0" destOrd="0" presId="urn:microsoft.com/office/officeart/2005/8/layout/gear1"/>
    <dgm:cxn modelId="{0BF0F98F-5392-4DC9-B0EE-D656E829EA01}" type="presOf" srcId="{B42C8852-E75D-42B1-9861-EA5EFCA0FA99}" destId="{0EA3CA61-12C1-4E1D-82A6-170373EBC347}" srcOrd="0" destOrd="0" presId="urn:microsoft.com/office/officeart/2005/8/layout/gear1"/>
    <dgm:cxn modelId="{54AEF61F-4795-4D43-82EA-25309D5BFEC7}" type="presOf" srcId="{B42C8852-E75D-42B1-9861-EA5EFCA0FA99}" destId="{536558D9-7465-4677-A004-79B70AEBA3EC}" srcOrd="1" destOrd="0" presId="urn:microsoft.com/office/officeart/2005/8/layout/gear1"/>
    <dgm:cxn modelId="{A9D480B9-09BF-4822-A3C1-7C827FC194C8}" type="presOf" srcId="{49B0C324-F2DD-4433-ADAF-8332E6878DAC}" destId="{1C52474D-3861-4CC9-BC9C-343EAD521056}" srcOrd="0" destOrd="0" presId="urn:microsoft.com/office/officeart/2005/8/layout/gear1"/>
    <dgm:cxn modelId="{56A2C512-E968-4CB6-887E-926242E00E3C}" type="presOf" srcId="{49B0C324-F2DD-4433-ADAF-8332E6878DAC}" destId="{FEC3B706-22CC-422E-B4BB-883F56E2A207}" srcOrd="1" destOrd="0" presId="urn:microsoft.com/office/officeart/2005/8/layout/gear1"/>
    <dgm:cxn modelId="{2A572DD8-C692-4CBA-8E02-E98C0B77F097}" srcId="{16FD9C74-42F3-47AA-822E-73048154421C}" destId="{49B0C324-F2DD-4433-ADAF-8332E6878DAC}" srcOrd="0" destOrd="0" parTransId="{3FC909A2-7636-4652-8FD6-53C8048AE9B7}" sibTransId="{F1BE8AD0-CA43-4BE5-BB41-A6E00F48DC9F}"/>
    <dgm:cxn modelId="{F0006BFB-75CD-4E16-8CBD-B4C410A7E852}" srcId="{16FD9C74-42F3-47AA-822E-73048154421C}" destId="{B42C8852-E75D-42B1-9861-EA5EFCA0FA99}" srcOrd="1" destOrd="0" parTransId="{EAB3086F-CAF8-4E53-8566-A5810F568111}" sibTransId="{51610991-7A41-4C65-B4BF-9EB2BF95F9FB}"/>
    <dgm:cxn modelId="{7A2CC3B7-9426-466F-A244-55FA83AB9A74}" type="presOf" srcId="{B42C8852-E75D-42B1-9861-EA5EFCA0FA99}" destId="{B2389205-1065-4368-8869-7154E8BBD9AE}" srcOrd="2" destOrd="0" presId="urn:microsoft.com/office/officeart/2005/8/layout/gear1"/>
    <dgm:cxn modelId="{83464B03-444C-4F8D-8CE5-1C806AAB128C}" type="presOf" srcId="{16FD9C74-42F3-47AA-822E-73048154421C}" destId="{7BDFA7C4-BA81-44EE-96D4-B03BC6258616}" srcOrd="0" destOrd="0" presId="urn:microsoft.com/office/officeart/2005/8/layout/gear1"/>
    <dgm:cxn modelId="{FA1445E8-0B46-4DFA-94D0-8DC27EED79F1}" type="presParOf" srcId="{7BDFA7C4-BA81-44EE-96D4-B03BC6258616}" destId="{1C52474D-3861-4CC9-BC9C-343EAD521056}" srcOrd="0" destOrd="0" presId="urn:microsoft.com/office/officeart/2005/8/layout/gear1"/>
    <dgm:cxn modelId="{6E42C3E4-E0CF-441F-9AD9-01BB48E9D286}" type="presParOf" srcId="{7BDFA7C4-BA81-44EE-96D4-B03BC6258616}" destId="{FEC3B706-22CC-422E-B4BB-883F56E2A207}" srcOrd="1" destOrd="0" presId="urn:microsoft.com/office/officeart/2005/8/layout/gear1"/>
    <dgm:cxn modelId="{6A5D17E1-EAD6-4B43-A8C9-C46F4A864673}" type="presParOf" srcId="{7BDFA7C4-BA81-44EE-96D4-B03BC6258616}" destId="{A10150CA-E608-42B8-BF9A-048AA4F6765E}" srcOrd="2" destOrd="0" presId="urn:microsoft.com/office/officeart/2005/8/layout/gear1"/>
    <dgm:cxn modelId="{2A23191C-4D45-4272-860C-8EEB24005C3F}" type="presParOf" srcId="{7BDFA7C4-BA81-44EE-96D4-B03BC6258616}" destId="{0EA3CA61-12C1-4E1D-82A6-170373EBC347}" srcOrd="3" destOrd="0" presId="urn:microsoft.com/office/officeart/2005/8/layout/gear1"/>
    <dgm:cxn modelId="{8FBC03D1-6CE7-4CFC-8AF3-CF824223535B}" type="presParOf" srcId="{7BDFA7C4-BA81-44EE-96D4-B03BC6258616}" destId="{536558D9-7465-4677-A004-79B70AEBA3EC}" srcOrd="4" destOrd="0" presId="urn:microsoft.com/office/officeart/2005/8/layout/gear1"/>
    <dgm:cxn modelId="{A7DBE2ED-E5ED-4637-93D9-43AA80A71A89}" type="presParOf" srcId="{7BDFA7C4-BA81-44EE-96D4-B03BC6258616}" destId="{B2389205-1065-4368-8869-7154E8BBD9AE}" srcOrd="5" destOrd="0" presId="urn:microsoft.com/office/officeart/2005/8/layout/gear1"/>
    <dgm:cxn modelId="{69750016-5196-420D-82CB-102056A3E39C}" type="presParOf" srcId="{7BDFA7C4-BA81-44EE-96D4-B03BC6258616}" destId="{CFFD4C08-2063-4540-B6D0-1C3F3095CC7D}" srcOrd="6" destOrd="0" presId="urn:microsoft.com/office/officeart/2005/8/layout/gear1"/>
    <dgm:cxn modelId="{B7CFBF52-CEFD-4399-982B-792FE658F594}" type="presParOf" srcId="{7BDFA7C4-BA81-44EE-96D4-B03BC6258616}" destId="{CB7F8E00-AB4D-47F2-955D-29CCAA87864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37E4C0-4907-4727-B9A8-EBDE8F5AA461}" type="doc">
      <dgm:prSet loTypeId="urn:microsoft.com/office/officeart/2005/8/layout/hProcess7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B39DC77-B264-45DE-A8EA-C31E6E2B17A7}">
      <dgm:prSet phldrT="[Texto]"/>
      <dgm:spPr/>
      <dgm:t>
        <a:bodyPr/>
        <a:lstStyle/>
        <a:p>
          <a:r>
            <a:rPr lang="es-AR" b="1" dirty="0" smtClean="0"/>
            <a:t>8/2006</a:t>
          </a:r>
          <a:endParaRPr lang="es-AR" dirty="0"/>
        </a:p>
      </dgm:t>
    </dgm:pt>
    <dgm:pt modelId="{4D9F6B29-23E8-4B6E-87F5-5112FB4340F4}" type="parTrans" cxnId="{1E62FEBE-7C03-42D7-9D9B-DCF533CBDBFC}">
      <dgm:prSet/>
      <dgm:spPr/>
      <dgm:t>
        <a:bodyPr/>
        <a:lstStyle/>
        <a:p>
          <a:endParaRPr lang="es-AR"/>
        </a:p>
      </dgm:t>
    </dgm:pt>
    <dgm:pt modelId="{ABE1AB4E-3317-4B4F-ABC2-FBF15FA401D2}" type="sibTrans" cxnId="{1E62FEBE-7C03-42D7-9D9B-DCF533CBDBFC}">
      <dgm:prSet/>
      <dgm:spPr/>
      <dgm:t>
        <a:bodyPr/>
        <a:lstStyle/>
        <a:p>
          <a:endParaRPr lang="es-AR"/>
        </a:p>
      </dgm:t>
    </dgm:pt>
    <dgm:pt modelId="{AA53FBDA-67FC-4F15-95E3-7EBC3F086D08}">
      <dgm:prSet phldrT="[Texto]"/>
      <dgm:spPr/>
      <dgm:t>
        <a:bodyPr/>
        <a:lstStyle/>
        <a:p>
          <a:r>
            <a:rPr lang="es-AR" dirty="0" smtClean="0"/>
            <a:t>Inicio del desarrollo del modelo de riesgo. Relevamiento y análisis de procesos.</a:t>
          </a:r>
          <a:endParaRPr lang="es-AR" dirty="0"/>
        </a:p>
      </dgm:t>
    </dgm:pt>
    <dgm:pt modelId="{B40A85F8-30D3-4687-B4FE-E3FE6EB9D7C7}" type="parTrans" cxnId="{7792D6B6-D837-428E-BFC2-D01167954A80}">
      <dgm:prSet/>
      <dgm:spPr/>
      <dgm:t>
        <a:bodyPr/>
        <a:lstStyle/>
        <a:p>
          <a:endParaRPr lang="es-AR"/>
        </a:p>
      </dgm:t>
    </dgm:pt>
    <dgm:pt modelId="{38C55944-D473-4FC3-A0BF-E69C28329624}" type="sibTrans" cxnId="{7792D6B6-D837-428E-BFC2-D01167954A80}">
      <dgm:prSet/>
      <dgm:spPr/>
      <dgm:t>
        <a:bodyPr/>
        <a:lstStyle/>
        <a:p>
          <a:endParaRPr lang="es-AR"/>
        </a:p>
      </dgm:t>
    </dgm:pt>
    <dgm:pt modelId="{5414B729-131C-4ECA-8D7A-52FC70A04B17}">
      <dgm:prSet phldrT="[Texto]"/>
      <dgm:spPr/>
      <dgm:t>
        <a:bodyPr/>
        <a:lstStyle/>
        <a:p>
          <a:r>
            <a:rPr lang="es-AR" b="1" dirty="0" smtClean="0"/>
            <a:t>11/2006</a:t>
          </a:r>
          <a:endParaRPr lang="es-AR" dirty="0"/>
        </a:p>
      </dgm:t>
    </dgm:pt>
    <dgm:pt modelId="{A6E9280E-FAE4-4EB7-8D8D-9F303E845CB3}" type="parTrans" cxnId="{1C23537A-6908-4218-BA5D-915A89E394C3}">
      <dgm:prSet/>
      <dgm:spPr/>
      <dgm:t>
        <a:bodyPr/>
        <a:lstStyle/>
        <a:p>
          <a:endParaRPr lang="es-AR"/>
        </a:p>
      </dgm:t>
    </dgm:pt>
    <dgm:pt modelId="{51EBEB89-60E4-43DD-A4B5-89DA6077E6E9}" type="sibTrans" cxnId="{1C23537A-6908-4218-BA5D-915A89E394C3}">
      <dgm:prSet/>
      <dgm:spPr/>
      <dgm:t>
        <a:bodyPr/>
        <a:lstStyle/>
        <a:p>
          <a:endParaRPr lang="es-AR"/>
        </a:p>
      </dgm:t>
    </dgm:pt>
    <dgm:pt modelId="{5599D218-9C13-4FC0-A176-DEFE074F62B6}">
      <dgm:prSet phldrT="[Texto]"/>
      <dgm:spPr/>
      <dgm:t>
        <a:bodyPr/>
        <a:lstStyle/>
        <a:p>
          <a:r>
            <a:rPr lang="es-AR" dirty="0" smtClean="0"/>
            <a:t>Fin mapeo de procesos críticos y desarrollo de programas de trabajo (PDT).</a:t>
          </a:r>
          <a:endParaRPr lang="es-AR" dirty="0"/>
        </a:p>
      </dgm:t>
    </dgm:pt>
    <dgm:pt modelId="{A098F310-2998-44C8-92F1-74C58576729B}" type="parTrans" cxnId="{13C1B567-DA1A-47C6-A8D8-240A49CE9EDF}">
      <dgm:prSet/>
      <dgm:spPr/>
      <dgm:t>
        <a:bodyPr/>
        <a:lstStyle/>
        <a:p>
          <a:endParaRPr lang="es-AR"/>
        </a:p>
      </dgm:t>
    </dgm:pt>
    <dgm:pt modelId="{7388DB67-26F9-48F0-85F6-0FA98F991F02}" type="sibTrans" cxnId="{13C1B567-DA1A-47C6-A8D8-240A49CE9EDF}">
      <dgm:prSet/>
      <dgm:spPr/>
      <dgm:t>
        <a:bodyPr/>
        <a:lstStyle/>
        <a:p>
          <a:endParaRPr lang="es-AR"/>
        </a:p>
      </dgm:t>
    </dgm:pt>
    <dgm:pt modelId="{6F580392-7793-4D23-93F0-A00866C86D68}">
      <dgm:prSet phldrT="[Texto]"/>
      <dgm:spPr/>
      <dgm:t>
        <a:bodyPr/>
        <a:lstStyle/>
        <a:p>
          <a:r>
            <a:rPr lang="es-AR" b="1" dirty="0" smtClean="0"/>
            <a:t>1/2007</a:t>
          </a:r>
          <a:endParaRPr lang="es-AR" b="1" dirty="0"/>
        </a:p>
      </dgm:t>
    </dgm:pt>
    <dgm:pt modelId="{3831EFD5-F70F-4306-BFAB-BAC3ED66DA97}" type="parTrans" cxnId="{12591AC9-CF6B-4218-88DE-9FC6F0600746}">
      <dgm:prSet/>
      <dgm:spPr/>
      <dgm:t>
        <a:bodyPr/>
        <a:lstStyle/>
        <a:p>
          <a:endParaRPr lang="es-AR"/>
        </a:p>
      </dgm:t>
    </dgm:pt>
    <dgm:pt modelId="{ADE14A5D-47EA-4B1D-9664-9C3A4D73AEF2}" type="sibTrans" cxnId="{12591AC9-CF6B-4218-88DE-9FC6F0600746}">
      <dgm:prSet/>
      <dgm:spPr/>
      <dgm:t>
        <a:bodyPr/>
        <a:lstStyle/>
        <a:p>
          <a:endParaRPr lang="es-AR"/>
        </a:p>
      </dgm:t>
    </dgm:pt>
    <dgm:pt modelId="{905086FA-BF78-4D8F-8846-6359868B52DA}">
      <dgm:prSet phldrT="[Texto]"/>
      <dgm:spPr/>
      <dgm:t>
        <a:bodyPr/>
        <a:lstStyle/>
        <a:p>
          <a:r>
            <a:rPr lang="es-AR" dirty="0" smtClean="0"/>
            <a:t>Puesta en producción nuevos programas de trabajo.</a:t>
          </a:r>
          <a:endParaRPr lang="es-AR" dirty="0"/>
        </a:p>
      </dgm:t>
    </dgm:pt>
    <dgm:pt modelId="{DA1B580A-F525-4F86-90C6-A90226320A7E}" type="parTrans" cxnId="{BCB68B69-FD02-48D7-ADBC-297A187F05EB}">
      <dgm:prSet/>
      <dgm:spPr/>
      <dgm:t>
        <a:bodyPr/>
        <a:lstStyle/>
        <a:p>
          <a:endParaRPr lang="es-AR"/>
        </a:p>
      </dgm:t>
    </dgm:pt>
    <dgm:pt modelId="{AD11E2A4-142E-4D86-8B4D-4B13F4DB4278}" type="sibTrans" cxnId="{BCB68B69-FD02-48D7-ADBC-297A187F05EB}">
      <dgm:prSet/>
      <dgm:spPr/>
      <dgm:t>
        <a:bodyPr/>
        <a:lstStyle/>
        <a:p>
          <a:endParaRPr lang="es-AR"/>
        </a:p>
      </dgm:t>
    </dgm:pt>
    <dgm:pt modelId="{D6F32B75-51BB-4318-A538-371FF62D083C}">
      <dgm:prSet phldrT="[Texto]"/>
      <dgm:spPr/>
      <dgm:t>
        <a:bodyPr/>
        <a:lstStyle/>
        <a:p>
          <a:r>
            <a:rPr lang="es-AR" b="1" dirty="0" smtClean="0"/>
            <a:t>4/2007</a:t>
          </a:r>
          <a:endParaRPr lang="es-AR" b="1" dirty="0"/>
        </a:p>
      </dgm:t>
    </dgm:pt>
    <dgm:pt modelId="{A6ACB142-6C45-4930-8DD4-CD278609AD8C}" type="parTrans" cxnId="{00A460AA-D9E0-4F94-9BA0-0F372DE109C8}">
      <dgm:prSet/>
      <dgm:spPr/>
      <dgm:t>
        <a:bodyPr/>
        <a:lstStyle/>
        <a:p>
          <a:endParaRPr lang="es-AR"/>
        </a:p>
      </dgm:t>
    </dgm:pt>
    <dgm:pt modelId="{19D8DFBE-6792-499C-9B48-7AD79E4709C5}" type="sibTrans" cxnId="{00A460AA-D9E0-4F94-9BA0-0F372DE109C8}">
      <dgm:prSet/>
      <dgm:spPr/>
      <dgm:t>
        <a:bodyPr/>
        <a:lstStyle/>
        <a:p>
          <a:endParaRPr lang="es-AR"/>
        </a:p>
      </dgm:t>
    </dgm:pt>
    <dgm:pt modelId="{E17B17FB-6C88-4493-AB74-1C17CC2155FC}">
      <dgm:prSet phldrT="[Texto]"/>
      <dgm:spPr/>
      <dgm:t>
        <a:bodyPr/>
        <a:lstStyle/>
        <a:p>
          <a:r>
            <a:rPr lang="es-AR" dirty="0" smtClean="0"/>
            <a:t>Determinación del nivel de riesgo de cada sucursal.</a:t>
          </a:r>
          <a:endParaRPr lang="es-AR" dirty="0"/>
        </a:p>
      </dgm:t>
    </dgm:pt>
    <dgm:pt modelId="{4DDBC2FE-9A23-42B0-A24F-674EE4A43336}" type="parTrans" cxnId="{FD8A6464-91ED-4938-BAB0-2974D65B7366}">
      <dgm:prSet/>
      <dgm:spPr/>
      <dgm:t>
        <a:bodyPr/>
        <a:lstStyle/>
        <a:p>
          <a:endParaRPr lang="es-AR"/>
        </a:p>
      </dgm:t>
    </dgm:pt>
    <dgm:pt modelId="{7747BB09-4C4E-4EFD-A8BD-DB8DF151212F}" type="sibTrans" cxnId="{FD8A6464-91ED-4938-BAB0-2974D65B7366}">
      <dgm:prSet/>
      <dgm:spPr/>
      <dgm:t>
        <a:bodyPr/>
        <a:lstStyle/>
        <a:p>
          <a:endParaRPr lang="es-AR"/>
        </a:p>
      </dgm:t>
    </dgm:pt>
    <dgm:pt modelId="{E134C9C8-A041-47A6-9E97-4E148128695F}">
      <dgm:prSet phldrT="[Texto]"/>
      <dgm:spPr/>
      <dgm:t>
        <a:bodyPr/>
        <a:lstStyle/>
        <a:p>
          <a:r>
            <a:rPr lang="es-AR" b="1" dirty="0" smtClean="0"/>
            <a:t>6/2007</a:t>
          </a:r>
          <a:endParaRPr lang="es-AR" b="1" dirty="0"/>
        </a:p>
      </dgm:t>
    </dgm:pt>
    <dgm:pt modelId="{397608C2-87B9-4E42-A534-F103B27EC7B6}" type="parTrans" cxnId="{02E55EC6-6340-43CF-86CF-3F3B745A0347}">
      <dgm:prSet/>
      <dgm:spPr/>
      <dgm:t>
        <a:bodyPr/>
        <a:lstStyle/>
        <a:p>
          <a:endParaRPr lang="es-AR"/>
        </a:p>
      </dgm:t>
    </dgm:pt>
    <dgm:pt modelId="{A0C8A90C-C5C6-4BEE-BA8B-135E2BA58058}" type="sibTrans" cxnId="{02E55EC6-6340-43CF-86CF-3F3B745A0347}">
      <dgm:prSet/>
      <dgm:spPr/>
      <dgm:t>
        <a:bodyPr/>
        <a:lstStyle/>
        <a:p>
          <a:endParaRPr lang="es-AR"/>
        </a:p>
      </dgm:t>
    </dgm:pt>
    <dgm:pt modelId="{EDB7AC1A-4D4D-4BEB-BE09-A8A66747BE80}">
      <dgm:prSet phldrT="[Texto]"/>
      <dgm:spPr/>
      <dgm:t>
        <a:bodyPr/>
        <a:lstStyle/>
        <a:p>
          <a:r>
            <a:rPr lang="es-AR" dirty="0" smtClean="0"/>
            <a:t>Mapeo del resto de los procesos y desarrollo de PDT.</a:t>
          </a:r>
          <a:endParaRPr lang="es-AR" dirty="0"/>
        </a:p>
      </dgm:t>
    </dgm:pt>
    <dgm:pt modelId="{CE6AE3C5-CB7B-4592-B597-FA51FD0FE9C3}" type="parTrans" cxnId="{D8F1890C-23F3-41FA-B40C-5C04AB6A643B}">
      <dgm:prSet/>
      <dgm:spPr/>
      <dgm:t>
        <a:bodyPr/>
        <a:lstStyle/>
        <a:p>
          <a:endParaRPr lang="es-AR"/>
        </a:p>
      </dgm:t>
    </dgm:pt>
    <dgm:pt modelId="{38B58ADF-57CD-439D-BAE5-235E35924AB8}" type="sibTrans" cxnId="{D8F1890C-23F3-41FA-B40C-5C04AB6A643B}">
      <dgm:prSet/>
      <dgm:spPr/>
      <dgm:t>
        <a:bodyPr/>
        <a:lstStyle/>
        <a:p>
          <a:endParaRPr lang="es-AR"/>
        </a:p>
      </dgm:t>
    </dgm:pt>
    <dgm:pt modelId="{E4D721D1-CB0B-4FCE-A4A7-42060F7AC69C}">
      <dgm:prSet phldrT="[Texto]"/>
      <dgm:spPr/>
      <dgm:t>
        <a:bodyPr/>
        <a:lstStyle/>
        <a:p>
          <a:r>
            <a:rPr lang="es-AR" b="1" dirty="0" smtClean="0"/>
            <a:t>9/2007</a:t>
          </a:r>
          <a:endParaRPr lang="es-AR" b="1" dirty="0"/>
        </a:p>
      </dgm:t>
    </dgm:pt>
    <dgm:pt modelId="{0D40D592-BA9A-4AE5-AAA8-710EA631809B}" type="parTrans" cxnId="{42A233A4-1046-4623-8BA3-04C5866C8DE9}">
      <dgm:prSet/>
      <dgm:spPr/>
      <dgm:t>
        <a:bodyPr/>
        <a:lstStyle/>
        <a:p>
          <a:endParaRPr lang="es-AR"/>
        </a:p>
      </dgm:t>
    </dgm:pt>
    <dgm:pt modelId="{874AC9A0-40AB-459F-AE1E-AE10A20C43E2}" type="sibTrans" cxnId="{42A233A4-1046-4623-8BA3-04C5866C8DE9}">
      <dgm:prSet/>
      <dgm:spPr/>
      <dgm:t>
        <a:bodyPr/>
        <a:lstStyle/>
        <a:p>
          <a:endParaRPr lang="es-AR"/>
        </a:p>
      </dgm:t>
    </dgm:pt>
    <dgm:pt modelId="{DFF74604-A35A-442D-A1A8-DAA931F09B2E}">
      <dgm:prSet phldrT="[Texto]"/>
      <dgm:spPr/>
      <dgm:t>
        <a:bodyPr/>
        <a:lstStyle/>
        <a:p>
          <a:r>
            <a:rPr lang="es-AR" dirty="0" smtClean="0"/>
            <a:t>Desarrollo de auditoría continua basada en indicadores. Reevaluación de los procesos críticos.</a:t>
          </a:r>
          <a:endParaRPr lang="es-AR" dirty="0"/>
        </a:p>
      </dgm:t>
    </dgm:pt>
    <dgm:pt modelId="{C74FBE3E-84CA-4384-BD08-480650F4CB2A}" type="parTrans" cxnId="{3EEE835C-14FB-4639-BB11-1062D800BB75}">
      <dgm:prSet/>
      <dgm:spPr/>
      <dgm:t>
        <a:bodyPr/>
        <a:lstStyle/>
        <a:p>
          <a:endParaRPr lang="es-AR"/>
        </a:p>
      </dgm:t>
    </dgm:pt>
    <dgm:pt modelId="{37CD8C99-2519-4787-9D0A-093771E2C87E}" type="sibTrans" cxnId="{3EEE835C-14FB-4639-BB11-1062D800BB75}">
      <dgm:prSet/>
      <dgm:spPr/>
      <dgm:t>
        <a:bodyPr/>
        <a:lstStyle/>
        <a:p>
          <a:endParaRPr lang="es-AR"/>
        </a:p>
      </dgm:t>
    </dgm:pt>
    <dgm:pt modelId="{873D71BF-B3EB-4D55-85FF-D9546F0B3CE9}">
      <dgm:prSet/>
      <dgm:spPr/>
      <dgm:t>
        <a:bodyPr/>
        <a:lstStyle/>
        <a:p>
          <a:r>
            <a:rPr lang="es-AR" b="1" dirty="0" smtClean="0"/>
            <a:t>1/2009</a:t>
          </a:r>
          <a:endParaRPr lang="es-AR" b="1" dirty="0"/>
        </a:p>
      </dgm:t>
    </dgm:pt>
    <dgm:pt modelId="{80C47394-83F1-4629-BDAC-CB7EA6ADED05}" type="parTrans" cxnId="{5D20B835-70FF-49D4-9707-95E9F6F048B7}">
      <dgm:prSet/>
      <dgm:spPr/>
      <dgm:t>
        <a:bodyPr/>
        <a:lstStyle/>
        <a:p>
          <a:endParaRPr lang="es-AR"/>
        </a:p>
      </dgm:t>
    </dgm:pt>
    <dgm:pt modelId="{20F67387-2B9C-4F13-9C9B-0119DFA5939C}" type="sibTrans" cxnId="{5D20B835-70FF-49D4-9707-95E9F6F048B7}">
      <dgm:prSet/>
      <dgm:spPr/>
      <dgm:t>
        <a:bodyPr/>
        <a:lstStyle/>
        <a:p>
          <a:endParaRPr lang="es-AR"/>
        </a:p>
      </dgm:t>
    </dgm:pt>
    <dgm:pt modelId="{375282CB-5F58-4EF8-B75E-E0D9A7E57564}">
      <dgm:prSet/>
      <dgm:spPr/>
      <dgm:t>
        <a:bodyPr/>
        <a:lstStyle/>
        <a:p>
          <a:r>
            <a:rPr lang="es-AR" dirty="0" smtClean="0"/>
            <a:t>Puesta en producción del nuevo enfoque.</a:t>
          </a:r>
          <a:endParaRPr lang="es-AR" dirty="0"/>
        </a:p>
      </dgm:t>
    </dgm:pt>
    <dgm:pt modelId="{EBCF596B-E259-41DF-AE0F-E05A3B28CE45}" type="parTrans" cxnId="{D833A5E2-3406-4ADF-B852-4CFB722313D9}">
      <dgm:prSet/>
      <dgm:spPr/>
      <dgm:t>
        <a:bodyPr/>
        <a:lstStyle/>
        <a:p>
          <a:endParaRPr lang="es-AR"/>
        </a:p>
      </dgm:t>
    </dgm:pt>
    <dgm:pt modelId="{80D044D2-13C5-4BE4-A90D-DF0981190915}" type="sibTrans" cxnId="{D833A5E2-3406-4ADF-B852-4CFB722313D9}">
      <dgm:prSet/>
      <dgm:spPr/>
      <dgm:t>
        <a:bodyPr/>
        <a:lstStyle/>
        <a:p>
          <a:endParaRPr lang="es-AR"/>
        </a:p>
      </dgm:t>
    </dgm:pt>
    <dgm:pt modelId="{782EB8D2-48A8-48C0-BA91-5F01E51C276B}" type="pres">
      <dgm:prSet presAssocID="{DB37E4C0-4907-4727-B9A8-EBDE8F5AA4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D35B129-8A6C-42D0-AB90-0BDD39BF6842}" type="pres">
      <dgm:prSet presAssocID="{7B39DC77-B264-45DE-A8EA-C31E6E2B17A7}" presName="compositeNode" presStyleCnt="0">
        <dgm:presLayoutVars>
          <dgm:bulletEnabled val="1"/>
        </dgm:presLayoutVars>
      </dgm:prSet>
      <dgm:spPr/>
    </dgm:pt>
    <dgm:pt modelId="{36335E1C-2D5D-4ACC-8E62-819970D0DD03}" type="pres">
      <dgm:prSet presAssocID="{7B39DC77-B264-45DE-A8EA-C31E6E2B17A7}" presName="bgRect" presStyleLbl="node1" presStyleIdx="0" presStyleCnt="7"/>
      <dgm:spPr/>
      <dgm:t>
        <a:bodyPr/>
        <a:lstStyle/>
        <a:p>
          <a:endParaRPr lang="es-AR"/>
        </a:p>
      </dgm:t>
    </dgm:pt>
    <dgm:pt modelId="{9F69DA78-05FD-4647-B652-5F2D7B7A607D}" type="pres">
      <dgm:prSet presAssocID="{7B39DC77-B264-45DE-A8EA-C31E6E2B17A7}" presName="parentNode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F32CDB-6F47-4E2F-B184-47BB71B89976}" type="pres">
      <dgm:prSet presAssocID="{7B39DC77-B264-45DE-A8EA-C31E6E2B17A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DB3FBE2-0D7E-49AB-AFAD-4B49AEC6D720}" type="pres">
      <dgm:prSet presAssocID="{ABE1AB4E-3317-4B4F-ABC2-FBF15FA401D2}" presName="hSp" presStyleCnt="0"/>
      <dgm:spPr/>
    </dgm:pt>
    <dgm:pt modelId="{6CAFD76C-3B3F-4938-BC11-DB9AA8256D3D}" type="pres">
      <dgm:prSet presAssocID="{ABE1AB4E-3317-4B4F-ABC2-FBF15FA401D2}" presName="vProcSp" presStyleCnt="0"/>
      <dgm:spPr/>
    </dgm:pt>
    <dgm:pt modelId="{5B2ADF92-D741-47DD-B311-4F94EB39F4C2}" type="pres">
      <dgm:prSet presAssocID="{ABE1AB4E-3317-4B4F-ABC2-FBF15FA401D2}" presName="vSp1" presStyleCnt="0"/>
      <dgm:spPr/>
    </dgm:pt>
    <dgm:pt modelId="{4E7F1C1B-3B77-4FBF-AC5D-0A2EEACF3E6F}" type="pres">
      <dgm:prSet presAssocID="{ABE1AB4E-3317-4B4F-ABC2-FBF15FA401D2}" presName="simulatedConn" presStyleLbl="solidFgAcc1" presStyleIdx="0" presStyleCnt="6"/>
      <dgm:spPr/>
    </dgm:pt>
    <dgm:pt modelId="{5F207C01-7962-485A-8FC3-9D07B07148F2}" type="pres">
      <dgm:prSet presAssocID="{ABE1AB4E-3317-4B4F-ABC2-FBF15FA401D2}" presName="vSp2" presStyleCnt="0"/>
      <dgm:spPr/>
    </dgm:pt>
    <dgm:pt modelId="{B176A85D-A18F-46FB-9E10-8F18ADE055E4}" type="pres">
      <dgm:prSet presAssocID="{ABE1AB4E-3317-4B4F-ABC2-FBF15FA401D2}" presName="sibTrans" presStyleCnt="0"/>
      <dgm:spPr/>
    </dgm:pt>
    <dgm:pt modelId="{C6B0CE4C-AA4D-4E81-966F-02B748A4D6E3}" type="pres">
      <dgm:prSet presAssocID="{5414B729-131C-4ECA-8D7A-52FC70A04B17}" presName="compositeNode" presStyleCnt="0">
        <dgm:presLayoutVars>
          <dgm:bulletEnabled val="1"/>
        </dgm:presLayoutVars>
      </dgm:prSet>
      <dgm:spPr/>
    </dgm:pt>
    <dgm:pt modelId="{B6E79EAD-5919-4EB2-BEA7-B40E7C484D90}" type="pres">
      <dgm:prSet presAssocID="{5414B729-131C-4ECA-8D7A-52FC70A04B17}" presName="bgRect" presStyleLbl="node1" presStyleIdx="1" presStyleCnt="7"/>
      <dgm:spPr/>
      <dgm:t>
        <a:bodyPr/>
        <a:lstStyle/>
        <a:p>
          <a:endParaRPr lang="es-AR"/>
        </a:p>
      </dgm:t>
    </dgm:pt>
    <dgm:pt modelId="{135A7E24-A578-4DED-B1F3-D1426E4DA584}" type="pres">
      <dgm:prSet presAssocID="{5414B729-131C-4ECA-8D7A-52FC70A04B17}" presName="parentNode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676BCF-1725-49CC-B7A7-B94F28826E3F}" type="pres">
      <dgm:prSet presAssocID="{5414B729-131C-4ECA-8D7A-52FC70A04B1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59FEDE-26BF-44E8-BB87-D6E66507C5E7}" type="pres">
      <dgm:prSet presAssocID="{51EBEB89-60E4-43DD-A4B5-89DA6077E6E9}" presName="hSp" presStyleCnt="0"/>
      <dgm:spPr/>
    </dgm:pt>
    <dgm:pt modelId="{F3831766-C2D0-4F0E-AAB2-9BB99201E5C0}" type="pres">
      <dgm:prSet presAssocID="{51EBEB89-60E4-43DD-A4B5-89DA6077E6E9}" presName="vProcSp" presStyleCnt="0"/>
      <dgm:spPr/>
    </dgm:pt>
    <dgm:pt modelId="{CBA97298-C6E0-4AD0-B106-27AA53C8FD5D}" type="pres">
      <dgm:prSet presAssocID="{51EBEB89-60E4-43DD-A4B5-89DA6077E6E9}" presName="vSp1" presStyleCnt="0"/>
      <dgm:spPr/>
    </dgm:pt>
    <dgm:pt modelId="{7F1AD264-386C-4891-80EA-ECB323DC2612}" type="pres">
      <dgm:prSet presAssocID="{51EBEB89-60E4-43DD-A4B5-89DA6077E6E9}" presName="simulatedConn" presStyleLbl="solidFgAcc1" presStyleIdx="1" presStyleCnt="6"/>
      <dgm:spPr/>
    </dgm:pt>
    <dgm:pt modelId="{A502A883-BA03-4FCD-8D32-BFBE3754F9EF}" type="pres">
      <dgm:prSet presAssocID="{51EBEB89-60E4-43DD-A4B5-89DA6077E6E9}" presName="vSp2" presStyleCnt="0"/>
      <dgm:spPr/>
    </dgm:pt>
    <dgm:pt modelId="{E15527B9-E1CF-470C-A9C4-C02D1A8437B9}" type="pres">
      <dgm:prSet presAssocID="{51EBEB89-60E4-43DD-A4B5-89DA6077E6E9}" presName="sibTrans" presStyleCnt="0"/>
      <dgm:spPr/>
    </dgm:pt>
    <dgm:pt modelId="{1857DDB3-EDB9-43B3-84CF-08E27FA949D2}" type="pres">
      <dgm:prSet presAssocID="{6F580392-7793-4D23-93F0-A00866C86D68}" presName="compositeNode" presStyleCnt="0">
        <dgm:presLayoutVars>
          <dgm:bulletEnabled val="1"/>
        </dgm:presLayoutVars>
      </dgm:prSet>
      <dgm:spPr/>
    </dgm:pt>
    <dgm:pt modelId="{0BF7159A-1D71-47FC-BCAE-6BC114A6AC68}" type="pres">
      <dgm:prSet presAssocID="{6F580392-7793-4D23-93F0-A00866C86D68}" presName="bgRect" presStyleLbl="node1" presStyleIdx="2" presStyleCnt="7"/>
      <dgm:spPr/>
      <dgm:t>
        <a:bodyPr/>
        <a:lstStyle/>
        <a:p>
          <a:endParaRPr lang="es-AR"/>
        </a:p>
      </dgm:t>
    </dgm:pt>
    <dgm:pt modelId="{04F3D7F5-EB4F-42BB-A677-6A2AC57F492E}" type="pres">
      <dgm:prSet presAssocID="{6F580392-7793-4D23-93F0-A00866C86D68}" presName="parentNode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48171C-C8A1-4615-B14A-0D9ADDDA2A9D}" type="pres">
      <dgm:prSet presAssocID="{6F580392-7793-4D23-93F0-A00866C86D6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DC56CE1-7DC2-430F-BE35-AC4C8A5C4534}" type="pres">
      <dgm:prSet presAssocID="{ADE14A5D-47EA-4B1D-9664-9C3A4D73AEF2}" presName="hSp" presStyleCnt="0"/>
      <dgm:spPr/>
    </dgm:pt>
    <dgm:pt modelId="{7F1996DF-1269-40C5-B6C7-DF59AC35EB68}" type="pres">
      <dgm:prSet presAssocID="{ADE14A5D-47EA-4B1D-9664-9C3A4D73AEF2}" presName="vProcSp" presStyleCnt="0"/>
      <dgm:spPr/>
    </dgm:pt>
    <dgm:pt modelId="{CE5D0969-557B-445F-845C-D5050270D2A2}" type="pres">
      <dgm:prSet presAssocID="{ADE14A5D-47EA-4B1D-9664-9C3A4D73AEF2}" presName="vSp1" presStyleCnt="0"/>
      <dgm:spPr/>
    </dgm:pt>
    <dgm:pt modelId="{D5992FC3-CD3B-48C0-8AA4-FD49517A7F9A}" type="pres">
      <dgm:prSet presAssocID="{ADE14A5D-47EA-4B1D-9664-9C3A4D73AEF2}" presName="simulatedConn" presStyleLbl="solidFgAcc1" presStyleIdx="2" presStyleCnt="6"/>
      <dgm:spPr/>
    </dgm:pt>
    <dgm:pt modelId="{35C47682-6972-4C0E-BD7C-880DDCDBA9E9}" type="pres">
      <dgm:prSet presAssocID="{ADE14A5D-47EA-4B1D-9664-9C3A4D73AEF2}" presName="vSp2" presStyleCnt="0"/>
      <dgm:spPr/>
    </dgm:pt>
    <dgm:pt modelId="{C0FEECDB-4AAC-44F5-9875-081ECD71AC7A}" type="pres">
      <dgm:prSet presAssocID="{ADE14A5D-47EA-4B1D-9664-9C3A4D73AEF2}" presName="sibTrans" presStyleCnt="0"/>
      <dgm:spPr/>
    </dgm:pt>
    <dgm:pt modelId="{E8A29724-BBC1-4291-985D-8A0E52B28FC1}" type="pres">
      <dgm:prSet presAssocID="{D6F32B75-51BB-4318-A538-371FF62D083C}" presName="compositeNode" presStyleCnt="0">
        <dgm:presLayoutVars>
          <dgm:bulletEnabled val="1"/>
        </dgm:presLayoutVars>
      </dgm:prSet>
      <dgm:spPr/>
    </dgm:pt>
    <dgm:pt modelId="{B5CF7682-8DD8-41E1-B0F3-422E42F15634}" type="pres">
      <dgm:prSet presAssocID="{D6F32B75-51BB-4318-A538-371FF62D083C}" presName="bgRect" presStyleLbl="node1" presStyleIdx="3" presStyleCnt="7"/>
      <dgm:spPr/>
      <dgm:t>
        <a:bodyPr/>
        <a:lstStyle/>
        <a:p>
          <a:endParaRPr lang="es-AR"/>
        </a:p>
      </dgm:t>
    </dgm:pt>
    <dgm:pt modelId="{C102174F-D49F-4C6E-B579-FC42DE9AD5BD}" type="pres">
      <dgm:prSet presAssocID="{D6F32B75-51BB-4318-A538-371FF62D083C}" presName="parentNode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1E97FAF-551D-42A0-AF8F-D10915F73DBF}" type="pres">
      <dgm:prSet presAssocID="{D6F32B75-51BB-4318-A538-371FF62D083C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C3A94F-CAB7-4DD5-A47B-0F6E321931E9}" type="pres">
      <dgm:prSet presAssocID="{19D8DFBE-6792-499C-9B48-7AD79E4709C5}" presName="hSp" presStyleCnt="0"/>
      <dgm:spPr/>
    </dgm:pt>
    <dgm:pt modelId="{37AD6BE7-BC37-49A8-B780-A42DC5B9BED2}" type="pres">
      <dgm:prSet presAssocID="{19D8DFBE-6792-499C-9B48-7AD79E4709C5}" presName="vProcSp" presStyleCnt="0"/>
      <dgm:spPr/>
    </dgm:pt>
    <dgm:pt modelId="{CB34CED6-27D1-4F81-A9DA-A0564B43717C}" type="pres">
      <dgm:prSet presAssocID="{19D8DFBE-6792-499C-9B48-7AD79E4709C5}" presName="vSp1" presStyleCnt="0"/>
      <dgm:spPr/>
    </dgm:pt>
    <dgm:pt modelId="{A2F6C408-B702-4765-A81D-9866A9F45FE2}" type="pres">
      <dgm:prSet presAssocID="{19D8DFBE-6792-499C-9B48-7AD79E4709C5}" presName="simulatedConn" presStyleLbl="solidFgAcc1" presStyleIdx="3" presStyleCnt="6"/>
      <dgm:spPr/>
    </dgm:pt>
    <dgm:pt modelId="{DAF2CADF-2871-4ACE-AC84-024AF0EAD26B}" type="pres">
      <dgm:prSet presAssocID="{19D8DFBE-6792-499C-9B48-7AD79E4709C5}" presName="vSp2" presStyleCnt="0"/>
      <dgm:spPr/>
    </dgm:pt>
    <dgm:pt modelId="{986DAC2C-38CC-4AE7-8845-A46FCF4661F1}" type="pres">
      <dgm:prSet presAssocID="{19D8DFBE-6792-499C-9B48-7AD79E4709C5}" presName="sibTrans" presStyleCnt="0"/>
      <dgm:spPr/>
    </dgm:pt>
    <dgm:pt modelId="{05D1C867-E593-46EE-8E08-0BDE83A76D7C}" type="pres">
      <dgm:prSet presAssocID="{E134C9C8-A041-47A6-9E97-4E148128695F}" presName="compositeNode" presStyleCnt="0">
        <dgm:presLayoutVars>
          <dgm:bulletEnabled val="1"/>
        </dgm:presLayoutVars>
      </dgm:prSet>
      <dgm:spPr/>
    </dgm:pt>
    <dgm:pt modelId="{58C3E1A5-FF36-4B92-A70F-492908F79DD8}" type="pres">
      <dgm:prSet presAssocID="{E134C9C8-A041-47A6-9E97-4E148128695F}" presName="bgRect" presStyleLbl="node1" presStyleIdx="4" presStyleCnt="7"/>
      <dgm:spPr/>
      <dgm:t>
        <a:bodyPr/>
        <a:lstStyle/>
        <a:p>
          <a:endParaRPr lang="es-AR"/>
        </a:p>
      </dgm:t>
    </dgm:pt>
    <dgm:pt modelId="{EA02506D-0F33-4865-B4DB-BD5B9E90B921}" type="pres">
      <dgm:prSet presAssocID="{E134C9C8-A041-47A6-9E97-4E148128695F}" presName="parentNode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57F9B0-91C2-441D-B1E7-037E1270DC56}" type="pres">
      <dgm:prSet presAssocID="{E134C9C8-A041-47A6-9E97-4E148128695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8BBE02-8995-405C-A4BF-97256545D699}" type="pres">
      <dgm:prSet presAssocID="{A0C8A90C-C5C6-4BEE-BA8B-135E2BA58058}" presName="hSp" presStyleCnt="0"/>
      <dgm:spPr/>
    </dgm:pt>
    <dgm:pt modelId="{5F33B9B2-F528-4CA6-A01A-6C23D026D862}" type="pres">
      <dgm:prSet presAssocID="{A0C8A90C-C5C6-4BEE-BA8B-135E2BA58058}" presName="vProcSp" presStyleCnt="0"/>
      <dgm:spPr/>
    </dgm:pt>
    <dgm:pt modelId="{9EF3BFB5-47E3-432B-A8E4-70CDCF781845}" type="pres">
      <dgm:prSet presAssocID="{A0C8A90C-C5C6-4BEE-BA8B-135E2BA58058}" presName="vSp1" presStyleCnt="0"/>
      <dgm:spPr/>
    </dgm:pt>
    <dgm:pt modelId="{63C76D5C-5CC4-4EAB-937D-AF769A7DAC79}" type="pres">
      <dgm:prSet presAssocID="{A0C8A90C-C5C6-4BEE-BA8B-135E2BA58058}" presName="simulatedConn" presStyleLbl="solidFgAcc1" presStyleIdx="4" presStyleCnt="6"/>
      <dgm:spPr/>
    </dgm:pt>
    <dgm:pt modelId="{50C8A981-80AC-49AD-AFF3-9E72F2121497}" type="pres">
      <dgm:prSet presAssocID="{A0C8A90C-C5C6-4BEE-BA8B-135E2BA58058}" presName="vSp2" presStyleCnt="0"/>
      <dgm:spPr/>
    </dgm:pt>
    <dgm:pt modelId="{3AF09093-3BA6-4FB6-9CA0-F11EFD20EA0A}" type="pres">
      <dgm:prSet presAssocID="{A0C8A90C-C5C6-4BEE-BA8B-135E2BA58058}" presName="sibTrans" presStyleCnt="0"/>
      <dgm:spPr/>
    </dgm:pt>
    <dgm:pt modelId="{29AAC159-72A5-45B3-A001-CF44816652A1}" type="pres">
      <dgm:prSet presAssocID="{E4D721D1-CB0B-4FCE-A4A7-42060F7AC69C}" presName="compositeNode" presStyleCnt="0">
        <dgm:presLayoutVars>
          <dgm:bulletEnabled val="1"/>
        </dgm:presLayoutVars>
      </dgm:prSet>
      <dgm:spPr/>
    </dgm:pt>
    <dgm:pt modelId="{EC1A6AA4-15A9-4AFA-84C7-30C8F48B6E5B}" type="pres">
      <dgm:prSet presAssocID="{E4D721D1-CB0B-4FCE-A4A7-42060F7AC69C}" presName="bgRect" presStyleLbl="node1" presStyleIdx="5" presStyleCnt="7"/>
      <dgm:spPr/>
      <dgm:t>
        <a:bodyPr/>
        <a:lstStyle/>
        <a:p>
          <a:endParaRPr lang="es-AR"/>
        </a:p>
      </dgm:t>
    </dgm:pt>
    <dgm:pt modelId="{79425BE3-A590-48BE-9617-58F3A992F3EA}" type="pres">
      <dgm:prSet presAssocID="{E4D721D1-CB0B-4FCE-A4A7-42060F7AC69C}" presName="parentNode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DC4EBC-B496-4EF0-A8F1-F1CC90EEDB43}" type="pres">
      <dgm:prSet presAssocID="{E4D721D1-CB0B-4FCE-A4A7-42060F7AC69C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B0C7C79-5C5D-4C3F-B497-82AEA47CA9A1}" type="pres">
      <dgm:prSet presAssocID="{874AC9A0-40AB-459F-AE1E-AE10A20C43E2}" presName="hSp" presStyleCnt="0"/>
      <dgm:spPr/>
    </dgm:pt>
    <dgm:pt modelId="{F72CEC35-A856-4127-944B-2B99AEC28AF5}" type="pres">
      <dgm:prSet presAssocID="{874AC9A0-40AB-459F-AE1E-AE10A20C43E2}" presName="vProcSp" presStyleCnt="0"/>
      <dgm:spPr/>
    </dgm:pt>
    <dgm:pt modelId="{E450F702-8199-4444-BDD7-6B8DEA060DCD}" type="pres">
      <dgm:prSet presAssocID="{874AC9A0-40AB-459F-AE1E-AE10A20C43E2}" presName="vSp1" presStyleCnt="0"/>
      <dgm:spPr/>
    </dgm:pt>
    <dgm:pt modelId="{E1C3C63A-B1FE-4BE7-BA97-33E433E2CDEB}" type="pres">
      <dgm:prSet presAssocID="{874AC9A0-40AB-459F-AE1E-AE10A20C43E2}" presName="simulatedConn" presStyleLbl="solidFgAcc1" presStyleIdx="5" presStyleCnt="6"/>
      <dgm:spPr/>
    </dgm:pt>
    <dgm:pt modelId="{99027F09-D8F5-4D7B-8F41-C87A9773C0F1}" type="pres">
      <dgm:prSet presAssocID="{874AC9A0-40AB-459F-AE1E-AE10A20C43E2}" presName="vSp2" presStyleCnt="0"/>
      <dgm:spPr/>
    </dgm:pt>
    <dgm:pt modelId="{CE6845FC-1C08-4500-B6A6-476584223CA6}" type="pres">
      <dgm:prSet presAssocID="{874AC9A0-40AB-459F-AE1E-AE10A20C43E2}" presName="sibTrans" presStyleCnt="0"/>
      <dgm:spPr/>
    </dgm:pt>
    <dgm:pt modelId="{80A47363-8500-49B4-8952-850157004198}" type="pres">
      <dgm:prSet presAssocID="{873D71BF-B3EB-4D55-85FF-D9546F0B3CE9}" presName="compositeNode" presStyleCnt="0">
        <dgm:presLayoutVars>
          <dgm:bulletEnabled val="1"/>
        </dgm:presLayoutVars>
      </dgm:prSet>
      <dgm:spPr/>
    </dgm:pt>
    <dgm:pt modelId="{6A747D1A-BC93-41B8-9861-84E3116D8BEB}" type="pres">
      <dgm:prSet presAssocID="{873D71BF-B3EB-4D55-85FF-D9546F0B3CE9}" presName="bgRect" presStyleLbl="node1" presStyleIdx="6" presStyleCnt="7"/>
      <dgm:spPr/>
      <dgm:t>
        <a:bodyPr/>
        <a:lstStyle/>
        <a:p>
          <a:endParaRPr lang="es-AR"/>
        </a:p>
      </dgm:t>
    </dgm:pt>
    <dgm:pt modelId="{FE2635EB-5AD7-4E8F-85D3-9D0D7E91236C}" type="pres">
      <dgm:prSet presAssocID="{873D71BF-B3EB-4D55-85FF-D9546F0B3CE9}" presName="parentNode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28EF8B-242D-4D5E-872A-AED74F884383}" type="pres">
      <dgm:prSet presAssocID="{873D71BF-B3EB-4D55-85FF-D9546F0B3CE9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CDEBE27-1F14-4EB4-A329-70C8E6EFCC37}" type="presOf" srcId="{D6F32B75-51BB-4318-A538-371FF62D083C}" destId="{C102174F-D49F-4C6E-B579-FC42DE9AD5BD}" srcOrd="1" destOrd="0" presId="urn:microsoft.com/office/officeart/2005/8/layout/hProcess7"/>
    <dgm:cxn modelId="{41A7AE41-57F2-41D3-B750-F8634DFA05D2}" type="presOf" srcId="{E134C9C8-A041-47A6-9E97-4E148128695F}" destId="{58C3E1A5-FF36-4B92-A70F-492908F79DD8}" srcOrd="0" destOrd="0" presId="urn:microsoft.com/office/officeart/2005/8/layout/hProcess7"/>
    <dgm:cxn modelId="{00A460AA-D9E0-4F94-9BA0-0F372DE109C8}" srcId="{DB37E4C0-4907-4727-B9A8-EBDE8F5AA461}" destId="{D6F32B75-51BB-4318-A538-371FF62D083C}" srcOrd="3" destOrd="0" parTransId="{A6ACB142-6C45-4930-8DD4-CD278609AD8C}" sibTransId="{19D8DFBE-6792-499C-9B48-7AD79E4709C5}"/>
    <dgm:cxn modelId="{63AD1CF4-1B19-4BEC-B2F8-0DC61724E86C}" type="presOf" srcId="{873D71BF-B3EB-4D55-85FF-D9546F0B3CE9}" destId="{FE2635EB-5AD7-4E8F-85D3-9D0D7E91236C}" srcOrd="1" destOrd="0" presId="urn:microsoft.com/office/officeart/2005/8/layout/hProcess7"/>
    <dgm:cxn modelId="{5D20B835-70FF-49D4-9707-95E9F6F048B7}" srcId="{DB37E4C0-4907-4727-B9A8-EBDE8F5AA461}" destId="{873D71BF-B3EB-4D55-85FF-D9546F0B3CE9}" srcOrd="6" destOrd="0" parTransId="{80C47394-83F1-4629-BDAC-CB7EA6ADED05}" sibTransId="{20F67387-2B9C-4F13-9C9B-0119DFA5939C}"/>
    <dgm:cxn modelId="{07908E68-F01C-457E-BAB5-23782E44EA07}" type="presOf" srcId="{375282CB-5F58-4EF8-B75E-E0D9A7E57564}" destId="{FE28EF8B-242D-4D5E-872A-AED74F884383}" srcOrd="0" destOrd="0" presId="urn:microsoft.com/office/officeart/2005/8/layout/hProcess7"/>
    <dgm:cxn modelId="{8E810702-C3E9-44D4-9487-073ACF461879}" type="presOf" srcId="{873D71BF-B3EB-4D55-85FF-D9546F0B3CE9}" destId="{6A747D1A-BC93-41B8-9861-84E3116D8BEB}" srcOrd="0" destOrd="0" presId="urn:microsoft.com/office/officeart/2005/8/layout/hProcess7"/>
    <dgm:cxn modelId="{3EEE835C-14FB-4639-BB11-1062D800BB75}" srcId="{E4D721D1-CB0B-4FCE-A4A7-42060F7AC69C}" destId="{DFF74604-A35A-442D-A1A8-DAA931F09B2E}" srcOrd="0" destOrd="0" parTransId="{C74FBE3E-84CA-4384-BD08-480650F4CB2A}" sibTransId="{37CD8C99-2519-4787-9D0A-093771E2C87E}"/>
    <dgm:cxn modelId="{55B86B04-95DC-486A-8034-28414F2DFD6C}" type="presOf" srcId="{E134C9C8-A041-47A6-9E97-4E148128695F}" destId="{EA02506D-0F33-4865-B4DB-BD5B9E90B921}" srcOrd="1" destOrd="0" presId="urn:microsoft.com/office/officeart/2005/8/layout/hProcess7"/>
    <dgm:cxn modelId="{A207D858-2258-40E1-B7E1-61DB85BE86E6}" type="presOf" srcId="{E4D721D1-CB0B-4FCE-A4A7-42060F7AC69C}" destId="{EC1A6AA4-15A9-4AFA-84C7-30C8F48B6E5B}" srcOrd="0" destOrd="0" presId="urn:microsoft.com/office/officeart/2005/8/layout/hProcess7"/>
    <dgm:cxn modelId="{685BC242-D396-4D00-8D99-1AE0467CE3C8}" type="presOf" srcId="{5599D218-9C13-4FC0-A176-DEFE074F62B6}" destId="{5C676BCF-1725-49CC-B7A7-B94F28826E3F}" srcOrd="0" destOrd="0" presId="urn:microsoft.com/office/officeart/2005/8/layout/hProcess7"/>
    <dgm:cxn modelId="{BCB68B69-FD02-48D7-ADBC-297A187F05EB}" srcId="{6F580392-7793-4D23-93F0-A00866C86D68}" destId="{905086FA-BF78-4D8F-8846-6359868B52DA}" srcOrd="0" destOrd="0" parTransId="{DA1B580A-F525-4F86-90C6-A90226320A7E}" sibTransId="{AD11E2A4-142E-4D86-8B4D-4B13F4DB4278}"/>
    <dgm:cxn modelId="{C0160121-E49F-472D-B2B2-7312D96EDF85}" type="presOf" srcId="{5414B729-131C-4ECA-8D7A-52FC70A04B17}" destId="{135A7E24-A578-4DED-B1F3-D1426E4DA584}" srcOrd="1" destOrd="0" presId="urn:microsoft.com/office/officeart/2005/8/layout/hProcess7"/>
    <dgm:cxn modelId="{B4072B89-0685-4B83-9B3D-88F45BF65109}" type="presOf" srcId="{DB37E4C0-4907-4727-B9A8-EBDE8F5AA461}" destId="{782EB8D2-48A8-48C0-BA91-5F01E51C276B}" srcOrd="0" destOrd="0" presId="urn:microsoft.com/office/officeart/2005/8/layout/hProcess7"/>
    <dgm:cxn modelId="{D833A5E2-3406-4ADF-B852-4CFB722313D9}" srcId="{873D71BF-B3EB-4D55-85FF-D9546F0B3CE9}" destId="{375282CB-5F58-4EF8-B75E-E0D9A7E57564}" srcOrd="0" destOrd="0" parTransId="{EBCF596B-E259-41DF-AE0F-E05A3B28CE45}" sibTransId="{80D044D2-13C5-4BE4-A90D-DF0981190915}"/>
    <dgm:cxn modelId="{0D89157B-D2D2-4B11-AB04-80947A51E893}" type="presOf" srcId="{EDB7AC1A-4D4D-4BEB-BE09-A8A66747BE80}" destId="{FA57F9B0-91C2-441D-B1E7-037E1270DC56}" srcOrd="0" destOrd="0" presId="urn:microsoft.com/office/officeart/2005/8/layout/hProcess7"/>
    <dgm:cxn modelId="{379CD986-22AB-48D6-9ED2-1CAA053B5587}" type="presOf" srcId="{D6F32B75-51BB-4318-A538-371FF62D083C}" destId="{B5CF7682-8DD8-41E1-B0F3-422E42F15634}" srcOrd="0" destOrd="0" presId="urn:microsoft.com/office/officeart/2005/8/layout/hProcess7"/>
    <dgm:cxn modelId="{72175BB9-8383-4834-B339-30D009A1483A}" type="presOf" srcId="{E17B17FB-6C88-4493-AB74-1C17CC2155FC}" destId="{D1E97FAF-551D-42A0-AF8F-D10915F73DBF}" srcOrd="0" destOrd="0" presId="urn:microsoft.com/office/officeart/2005/8/layout/hProcess7"/>
    <dgm:cxn modelId="{CA84E385-3ACA-4778-A5C4-94B7324F2320}" type="presOf" srcId="{7B39DC77-B264-45DE-A8EA-C31E6E2B17A7}" destId="{36335E1C-2D5D-4ACC-8E62-819970D0DD03}" srcOrd="0" destOrd="0" presId="urn:microsoft.com/office/officeart/2005/8/layout/hProcess7"/>
    <dgm:cxn modelId="{807D753B-090A-4C33-98F0-43149CADD387}" type="presOf" srcId="{6F580392-7793-4D23-93F0-A00866C86D68}" destId="{0BF7159A-1D71-47FC-BCAE-6BC114A6AC68}" srcOrd="0" destOrd="0" presId="urn:microsoft.com/office/officeart/2005/8/layout/hProcess7"/>
    <dgm:cxn modelId="{7792D6B6-D837-428E-BFC2-D01167954A80}" srcId="{7B39DC77-B264-45DE-A8EA-C31E6E2B17A7}" destId="{AA53FBDA-67FC-4F15-95E3-7EBC3F086D08}" srcOrd="0" destOrd="0" parTransId="{B40A85F8-30D3-4687-B4FE-E3FE6EB9D7C7}" sibTransId="{38C55944-D473-4FC3-A0BF-E69C28329624}"/>
    <dgm:cxn modelId="{B3821E8C-4133-43CF-A28C-254FB4D9A637}" type="presOf" srcId="{5414B729-131C-4ECA-8D7A-52FC70A04B17}" destId="{B6E79EAD-5919-4EB2-BEA7-B40E7C484D90}" srcOrd="0" destOrd="0" presId="urn:microsoft.com/office/officeart/2005/8/layout/hProcess7"/>
    <dgm:cxn modelId="{42A233A4-1046-4623-8BA3-04C5866C8DE9}" srcId="{DB37E4C0-4907-4727-B9A8-EBDE8F5AA461}" destId="{E4D721D1-CB0B-4FCE-A4A7-42060F7AC69C}" srcOrd="5" destOrd="0" parTransId="{0D40D592-BA9A-4AE5-AAA8-710EA631809B}" sibTransId="{874AC9A0-40AB-459F-AE1E-AE10A20C43E2}"/>
    <dgm:cxn modelId="{02E55EC6-6340-43CF-86CF-3F3B745A0347}" srcId="{DB37E4C0-4907-4727-B9A8-EBDE8F5AA461}" destId="{E134C9C8-A041-47A6-9E97-4E148128695F}" srcOrd="4" destOrd="0" parTransId="{397608C2-87B9-4E42-A534-F103B27EC7B6}" sibTransId="{A0C8A90C-C5C6-4BEE-BA8B-135E2BA58058}"/>
    <dgm:cxn modelId="{13C1B567-DA1A-47C6-A8D8-240A49CE9EDF}" srcId="{5414B729-131C-4ECA-8D7A-52FC70A04B17}" destId="{5599D218-9C13-4FC0-A176-DEFE074F62B6}" srcOrd="0" destOrd="0" parTransId="{A098F310-2998-44C8-92F1-74C58576729B}" sibTransId="{7388DB67-26F9-48F0-85F6-0FA98F991F02}"/>
    <dgm:cxn modelId="{D8785D85-938F-4321-A20F-B5CCFBC09923}" type="presOf" srcId="{DFF74604-A35A-442D-A1A8-DAA931F09B2E}" destId="{AEDC4EBC-B496-4EF0-A8F1-F1CC90EEDB43}" srcOrd="0" destOrd="0" presId="urn:microsoft.com/office/officeart/2005/8/layout/hProcess7"/>
    <dgm:cxn modelId="{F3EBED6E-E147-4719-82EB-8DAD8640E0F9}" type="presOf" srcId="{6F580392-7793-4D23-93F0-A00866C86D68}" destId="{04F3D7F5-EB4F-42BB-A677-6A2AC57F492E}" srcOrd="1" destOrd="0" presId="urn:microsoft.com/office/officeart/2005/8/layout/hProcess7"/>
    <dgm:cxn modelId="{12591AC9-CF6B-4218-88DE-9FC6F0600746}" srcId="{DB37E4C0-4907-4727-B9A8-EBDE8F5AA461}" destId="{6F580392-7793-4D23-93F0-A00866C86D68}" srcOrd="2" destOrd="0" parTransId="{3831EFD5-F70F-4306-BFAB-BAC3ED66DA97}" sibTransId="{ADE14A5D-47EA-4B1D-9664-9C3A4D73AEF2}"/>
    <dgm:cxn modelId="{432126F6-681A-4BC2-9A48-EAC3B5DA706E}" type="presOf" srcId="{AA53FBDA-67FC-4F15-95E3-7EBC3F086D08}" destId="{74F32CDB-6F47-4E2F-B184-47BB71B89976}" srcOrd="0" destOrd="0" presId="urn:microsoft.com/office/officeart/2005/8/layout/hProcess7"/>
    <dgm:cxn modelId="{62E4A272-58B9-4F2F-AD47-01DF39A34F11}" type="presOf" srcId="{7B39DC77-B264-45DE-A8EA-C31E6E2B17A7}" destId="{9F69DA78-05FD-4647-B652-5F2D7B7A607D}" srcOrd="1" destOrd="0" presId="urn:microsoft.com/office/officeart/2005/8/layout/hProcess7"/>
    <dgm:cxn modelId="{444798ED-5FF7-4E28-862F-6B10AE67B6BD}" type="presOf" srcId="{E4D721D1-CB0B-4FCE-A4A7-42060F7AC69C}" destId="{79425BE3-A590-48BE-9617-58F3A992F3EA}" srcOrd="1" destOrd="0" presId="urn:microsoft.com/office/officeart/2005/8/layout/hProcess7"/>
    <dgm:cxn modelId="{FD8A6464-91ED-4938-BAB0-2974D65B7366}" srcId="{D6F32B75-51BB-4318-A538-371FF62D083C}" destId="{E17B17FB-6C88-4493-AB74-1C17CC2155FC}" srcOrd="0" destOrd="0" parTransId="{4DDBC2FE-9A23-42B0-A24F-674EE4A43336}" sibTransId="{7747BB09-4C4E-4EFD-A8BD-DB8DF151212F}"/>
    <dgm:cxn modelId="{1E62FEBE-7C03-42D7-9D9B-DCF533CBDBFC}" srcId="{DB37E4C0-4907-4727-B9A8-EBDE8F5AA461}" destId="{7B39DC77-B264-45DE-A8EA-C31E6E2B17A7}" srcOrd="0" destOrd="0" parTransId="{4D9F6B29-23E8-4B6E-87F5-5112FB4340F4}" sibTransId="{ABE1AB4E-3317-4B4F-ABC2-FBF15FA401D2}"/>
    <dgm:cxn modelId="{5EBFD719-AF68-4901-8F93-D19AA811B56C}" type="presOf" srcId="{905086FA-BF78-4D8F-8846-6359868B52DA}" destId="{F248171C-C8A1-4615-B14A-0D9ADDDA2A9D}" srcOrd="0" destOrd="0" presId="urn:microsoft.com/office/officeart/2005/8/layout/hProcess7"/>
    <dgm:cxn modelId="{1C23537A-6908-4218-BA5D-915A89E394C3}" srcId="{DB37E4C0-4907-4727-B9A8-EBDE8F5AA461}" destId="{5414B729-131C-4ECA-8D7A-52FC70A04B17}" srcOrd="1" destOrd="0" parTransId="{A6E9280E-FAE4-4EB7-8D8D-9F303E845CB3}" sibTransId="{51EBEB89-60E4-43DD-A4B5-89DA6077E6E9}"/>
    <dgm:cxn modelId="{D8F1890C-23F3-41FA-B40C-5C04AB6A643B}" srcId="{E134C9C8-A041-47A6-9E97-4E148128695F}" destId="{EDB7AC1A-4D4D-4BEB-BE09-A8A66747BE80}" srcOrd="0" destOrd="0" parTransId="{CE6AE3C5-CB7B-4592-B597-FA51FD0FE9C3}" sibTransId="{38B58ADF-57CD-439D-BAE5-235E35924AB8}"/>
    <dgm:cxn modelId="{8DFFAE42-3CDE-4B89-B637-CB07195912C7}" type="presParOf" srcId="{782EB8D2-48A8-48C0-BA91-5F01E51C276B}" destId="{ED35B129-8A6C-42D0-AB90-0BDD39BF6842}" srcOrd="0" destOrd="0" presId="urn:microsoft.com/office/officeart/2005/8/layout/hProcess7"/>
    <dgm:cxn modelId="{46A66092-A779-449A-85D0-088E85EB0BD8}" type="presParOf" srcId="{ED35B129-8A6C-42D0-AB90-0BDD39BF6842}" destId="{36335E1C-2D5D-4ACC-8E62-819970D0DD03}" srcOrd="0" destOrd="0" presId="urn:microsoft.com/office/officeart/2005/8/layout/hProcess7"/>
    <dgm:cxn modelId="{7668D150-2A36-46A9-8BED-E7E8474DD501}" type="presParOf" srcId="{ED35B129-8A6C-42D0-AB90-0BDD39BF6842}" destId="{9F69DA78-05FD-4647-B652-5F2D7B7A607D}" srcOrd="1" destOrd="0" presId="urn:microsoft.com/office/officeart/2005/8/layout/hProcess7"/>
    <dgm:cxn modelId="{7B421650-3748-4AA8-B8BF-F3B025C53A0A}" type="presParOf" srcId="{ED35B129-8A6C-42D0-AB90-0BDD39BF6842}" destId="{74F32CDB-6F47-4E2F-B184-47BB71B89976}" srcOrd="2" destOrd="0" presId="urn:microsoft.com/office/officeart/2005/8/layout/hProcess7"/>
    <dgm:cxn modelId="{416B2F04-63F5-4B83-B0D4-EAFDCC3FB75C}" type="presParOf" srcId="{782EB8D2-48A8-48C0-BA91-5F01E51C276B}" destId="{EDB3FBE2-0D7E-49AB-AFAD-4B49AEC6D720}" srcOrd="1" destOrd="0" presId="urn:microsoft.com/office/officeart/2005/8/layout/hProcess7"/>
    <dgm:cxn modelId="{8743150E-F454-44FC-A732-1B59E110A43C}" type="presParOf" srcId="{782EB8D2-48A8-48C0-BA91-5F01E51C276B}" destId="{6CAFD76C-3B3F-4938-BC11-DB9AA8256D3D}" srcOrd="2" destOrd="0" presId="urn:microsoft.com/office/officeart/2005/8/layout/hProcess7"/>
    <dgm:cxn modelId="{62F17E03-4BA7-4369-8429-16B7A2A63EF2}" type="presParOf" srcId="{6CAFD76C-3B3F-4938-BC11-DB9AA8256D3D}" destId="{5B2ADF92-D741-47DD-B311-4F94EB39F4C2}" srcOrd="0" destOrd="0" presId="urn:microsoft.com/office/officeart/2005/8/layout/hProcess7"/>
    <dgm:cxn modelId="{D4BA9F9F-96F8-4545-82B8-CA8025F9751A}" type="presParOf" srcId="{6CAFD76C-3B3F-4938-BC11-DB9AA8256D3D}" destId="{4E7F1C1B-3B77-4FBF-AC5D-0A2EEACF3E6F}" srcOrd="1" destOrd="0" presId="urn:microsoft.com/office/officeart/2005/8/layout/hProcess7"/>
    <dgm:cxn modelId="{63C499A0-C3B8-4B89-8F61-289C96A2E400}" type="presParOf" srcId="{6CAFD76C-3B3F-4938-BC11-DB9AA8256D3D}" destId="{5F207C01-7962-485A-8FC3-9D07B07148F2}" srcOrd="2" destOrd="0" presId="urn:microsoft.com/office/officeart/2005/8/layout/hProcess7"/>
    <dgm:cxn modelId="{97F8F5FA-6C90-46E4-9971-1FFDDA1128BA}" type="presParOf" srcId="{782EB8D2-48A8-48C0-BA91-5F01E51C276B}" destId="{B176A85D-A18F-46FB-9E10-8F18ADE055E4}" srcOrd="3" destOrd="0" presId="urn:microsoft.com/office/officeart/2005/8/layout/hProcess7"/>
    <dgm:cxn modelId="{DD833A25-0041-4C85-937B-EB97E538965C}" type="presParOf" srcId="{782EB8D2-48A8-48C0-BA91-5F01E51C276B}" destId="{C6B0CE4C-AA4D-4E81-966F-02B748A4D6E3}" srcOrd="4" destOrd="0" presId="urn:microsoft.com/office/officeart/2005/8/layout/hProcess7"/>
    <dgm:cxn modelId="{7C2D6FFC-520A-42EB-A7AF-7BB3C88503C8}" type="presParOf" srcId="{C6B0CE4C-AA4D-4E81-966F-02B748A4D6E3}" destId="{B6E79EAD-5919-4EB2-BEA7-B40E7C484D90}" srcOrd="0" destOrd="0" presId="urn:microsoft.com/office/officeart/2005/8/layout/hProcess7"/>
    <dgm:cxn modelId="{F50D7D6A-0121-469A-BECF-B5AAB9F839D8}" type="presParOf" srcId="{C6B0CE4C-AA4D-4E81-966F-02B748A4D6E3}" destId="{135A7E24-A578-4DED-B1F3-D1426E4DA584}" srcOrd="1" destOrd="0" presId="urn:microsoft.com/office/officeart/2005/8/layout/hProcess7"/>
    <dgm:cxn modelId="{DC8FADD4-6D55-4BAE-A68B-263A476595C5}" type="presParOf" srcId="{C6B0CE4C-AA4D-4E81-966F-02B748A4D6E3}" destId="{5C676BCF-1725-49CC-B7A7-B94F28826E3F}" srcOrd="2" destOrd="0" presId="urn:microsoft.com/office/officeart/2005/8/layout/hProcess7"/>
    <dgm:cxn modelId="{2CA6E1C7-64BC-43C2-8DDA-02883D028D38}" type="presParOf" srcId="{782EB8D2-48A8-48C0-BA91-5F01E51C276B}" destId="{FE59FEDE-26BF-44E8-BB87-D6E66507C5E7}" srcOrd="5" destOrd="0" presId="urn:microsoft.com/office/officeart/2005/8/layout/hProcess7"/>
    <dgm:cxn modelId="{17F43318-6735-440A-BA28-F6D66C5C0140}" type="presParOf" srcId="{782EB8D2-48A8-48C0-BA91-5F01E51C276B}" destId="{F3831766-C2D0-4F0E-AAB2-9BB99201E5C0}" srcOrd="6" destOrd="0" presId="urn:microsoft.com/office/officeart/2005/8/layout/hProcess7"/>
    <dgm:cxn modelId="{17B096B2-3F8E-4A83-B75F-1F40EBB1949A}" type="presParOf" srcId="{F3831766-C2D0-4F0E-AAB2-9BB99201E5C0}" destId="{CBA97298-C6E0-4AD0-B106-27AA53C8FD5D}" srcOrd="0" destOrd="0" presId="urn:microsoft.com/office/officeart/2005/8/layout/hProcess7"/>
    <dgm:cxn modelId="{008E392C-DAAD-4523-9E3B-75CF0610B9AA}" type="presParOf" srcId="{F3831766-C2D0-4F0E-AAB2-9BB99201E5C0}" destId="{7F1AD264-386C-4891-80EA-ECB323DC2612}" srcOrd="1" destOrd="0" presId="urn:microsoft.com/office/officeart/2005/8/layout/hProcess7"/>
    <dgm:cxn modelId="{635A4F3B-05B1-41E2-BE01-2ACB5014F22A}" type="presParOf" srcId="{F3831766-C2D0-4F0E-AAB2-9BB99201E5C0}" destId="{A502A883-BA03-4FCD-8D32-BFBE3754F9EF}" srcOrd="2" destOrd="0" presId="urn:microsoft.com/office/officeart/2005/8/layout/hProcess7"/>
    <dgm:cxn modelId="{A6F9B859-A0D4-42A9-817F-DBD7A13EABD4}" type="presParOf" srcId="{782EB8D2-48A8-48C0-BA91-5F01E51C276B}" destId="{E15527B9-E1CF-470C-A9C4-C02D1A8437B9}" srcOrd="7" destOrd="0" presId="urn:microsoft.com/office/officeart/2005/8/layout/hProcess7"/>
    <dgm:cxn modelId="{D0C8ECBE-057F-4673-B08A-EFFC26E630FF}" type="presParOf" srcId="{782EB8D2-48A8-48C0-BA91-5F01E51C276B}" destId="{1857DDB3-EDB9-43B3-84CF-08E27FA949D2}" srcOrd="8" destOrd="0" presId="urn:microsoft.com/office/officeart/2005/8/layout/hProcess7"/>
    <dgm:cxn modelId="{C96E8A9F-605A-4285-919B-E8A2DC05574D}" type="presParOf" srcId="{1857DDB3-EDB9-43B3-84CF-08E27FA949D2}" destId="{0BF7159A-1D71-47FC-BCAE-6BC114A6AC68}" srcOrd="0" destOrd="0" presId="urn:microsoft.com/office/officeart/2005/8/layout/hProcess7"/>
    <dgm:cxn modelId="{CCE51A65-D944-4DD9-86D5-2CE11463621D}" type="presParOf" srcId="{1857DDB3-EDB9-43B3-84CF-08E27FA949D2}" destId="{04F3D7F5-EB4F-42BB-A677-6A2AC57F492E}" srcOrd="1" destOrd="0" presId="urn:microsoft.com/office/officeart/2005/8/layout/hProcess7"/>
    <dgm:cxn modelId="{BD16CB57-EEE2-4464-9F61-822A08704867}" type="presParOf" srcId="{1857DDB3-EDB9-43B3-84CF-08E27FA949D2}" destId="{F248171C-C8A1-4615-B14A-0D9ADDDA2A9D}" srcOrd="2" destOrd="0" presId="urn:microsoft.com/office/officeart/2005/8/layout/hProcess7"/>
    <dgm:cxn modelId="{F9082F0D-2BE8-4A6D-8171-3A79EBFFE66E}" type="presParOf" srcId="{782EB8D2-48A8-48C0-BA91-5F01E51C276B}" destId="{2DC56CE1-7DC2-430F-BE35-AC4C8A5C4534}" srcOrd="9" destOrd="0" presId="urn:microsoft.com/office/officeart/2005/8/layout/hProcess7"/>
    <dgm:cxn modelId="{F8FF9569-E901-4419-BB88-8B5727636887}" type="presParOf" srcId="{782EB8D2-48A8-48C0-BA91-5F01E51C276B}" destId="{7F1996DF-1269-40C5-B6C7-DF59AC35EB68}" srcOrd="10" destOrd="0" presId="urn:microsoft.com/office/officeart/2005/8/layout/hProcess7"/>
    <dgm:cxn modelId="{4B73884F-E914-48C5-8FE9-C660997BA966}" type="presParOf" srcId="{7F1996DF-1269-40C5-B6C7-DF59AC35EB68}" destId="{CE5D0969-557B-445F-845C-D5050270D2A2}" srcOrd="0" destOrd="0" presId="urn:microsoft.com/office/officeart/2005/8/layout/hProcess7"/>
    <dgm:cxn modelId="{4687280D-735D-4ED3-8938-AA2879C0828B}" type="presParOf" srcId="{7F1996DF-1269-40C5-B6C7-DF59AC35EB68}" destId="{D5992FC3-CD3B-48C0-8AA4-FD49517A7F9A}" srcOrd="1" destOrd="0" presId="urn:microsoft.com/office/officeart/2005/8/layout/hProcess7"/>
    <dgm:cxn modelId="{C64B2DFA-9C16-47AE-8F32-22265EA355B6}" type="presParOf" srcId="{7F1996DF-1269-40C5-B6C7-DF59AC35EB68}" destId="{35C47682-6972-4C0E-BD7C-880DDCDBA9E9}" srcOrd="2" destOrd="0" presId="urn:microsoft.com/office/officeart/2005/8/layout/hProcess7"/>
    <dgm:cxn modelId="{B800211A-E0F7-4115-9B4F-E6A14FA2C687}" type="presParOf" srcId="{782EB8D2-48A8-48C0-BA91-5F01E51C276B}" destId="{C0FEECDB-4AAC-44F5-9875-081ECD71AC7A}" srcOrd="11" destOrd="0" presId="urn:microsoft.com/office/officeart/2005/8/layout/hProcess7"/>
    <dgm:cxn modelId="{472604A0-E602-4DAC-861C-B07977AE9FBB}" type="presParOf" srcId="{782EB8D2-48A8-48C0-BA91-5F01E51C276B}" destId="{E8A29724-BBC1-4291-985D-8A0E52B28FC1}" srcOrd="12" destOrd="0" presId="urn:microsoft.com/office/officeart/2005/8/layout/hProcess7"/>
    <dgm:cxn modelId="{9232CFB6-5E6E-48C4-9D54-A7BF7976DE37}" type="presParOf" srcId="{E8A29724-BBC1-4291-985D-8A0E52B28FC1}" destId="{B5CF7682-8DD8-41E1-B0F3-422E42F15634}" srcOrd="0" destOrd="0" presId="urn:microsoft.com/office/officeart/2005/8/layout/hProcess7"/>
    <dgm:cxn modelId="{D65AFB67-7B18-42F2-8083-672E37CFC8C5}" type="presParOf" srcId="{E8A29724-BBC1-4291-985D-8A0E52B28FC1}" destId="{C102174F-D49F-4C6E-B579-FC42DE9AD5BD}" srcOrd="1" destOrd="0" presId="urn:microsoft.com/office/officeart/2005/8/layout/hProcess7"/>
    <dgm:cxn modelId="{41EA55B5-00BA-4C96-B20E-C45C0E877123}" type="presParOf" srcId="{E8A29724-BBC1-4291-985D-8A0E52B28FC1}" destId="{D1E97FAF-551D-42A0-AF8F-D10915F73DBF}" srcOrd="2" destOrd="0" presId="urn:microsoft.com/office/officeart/2005/8/layout/hProcess7"/>
    <dgm:cxn modelId="{31883857-C918-4AB7-A322-424408636DA4}" type="presParOf" srcId="{782EB8D2-48A8-48C0-BA91-5F01E51C276B}" destId="{8FC3A94F-CAB7-4DD5-A47B-0F6E321931E9}" srcOrd="13" destOrd="0" presId="urn:microsoft.com/office/officeart/2005/8/layout/hProcess7"/>
    <dgm:cxn modelId="{4EC55B8B-197D-4408-BC20-854574C484B9}" type="presParOf" srcId="{782EB8D2-48A8-48C0-BA91-5F01E51C276B}" destId="{37AD6BE7-BC37-49A8-B780-A42DC5B9BED2}" srcOrd="14" destOrd="0" presId="urn:microsoft.com/office/officeart/2005/8/layout/hProcess7"/>
    <dgm:cxn modelId="{78B91B0D-FCC5-4BA4-9531-A0A12468272A}" type="presParOf" srcId="{37AD6BE7-BC37-49A8-B780-A42DC5B9BED2}" destId="{CB34CED6-27D1-4F81-A9DA-A0564B43717C}" srcOrd="0" destOrd="0" presId="urn:microsoft.com/office/officeart/2005/8/layout/hProcess7"/>
    <dgm:cxn modelId="{B4B657C1-1FDB-4E8A-AE34-CFF82E89C01B}" type="presParOf" srcId="{37AD6BE7-BC37-49A8-B780-A42DC5B9BED2}" destId="{A2F6C408-B702-4765-A81D-9866A9F45FE2}" srcOrd="1" destOrd="0" presId="urn:microsoft.com/office/officeart/2005/8/layout/hProcess7"/>
    <dgm:cxn modelId="{18252A01-EB14-49AD-82B7-A85BB58AE4F5}" type="presParOf" srcId="{37AD6BE7-BC37-49A8-B780-A42DC5B9BED2}" destId="{DAF2CADF-2871-4ACE-AC84-024AF0EAD26B}" srcOrd="2" destOrd="0" presId="urn:microsoft.com/office/officeart/2005/8/layout/hProcess7"/>
    <dgm:cxn modelId="{CA84ED51-DE4C-4A3C-819F-C453BF486F3A}" type="presParOf" srcId="{782EB8D2-48A8-48C0-BA91-5F01E51C276B}" destId="{986DAC2C-38CC-4AE7-8845-A46FCF4661F1}" srcOrd="15" destOrd="0" presId="urn:microsoft.com/office/officeart/2005/8/layout/hProcess7"/>
    <dgm:cxn modelId="{A9C55392-4C51-464B-92A4-B30A1F9AE6A5}" type="presParOf" srcId="{782EB8D2-48A8-48C0-BA91-5F01E51C276B}" destId="{05D1C867-E593-46EE-8E08-0BDE83A76D7C}" srcOrd="16" destOrd="0" presId="urn:microsoft.com/office/officeart/2005/8/layout/hProcess7"/>
    <dgm:cxn modelId="{23771387-9322-4A36-AC0E-07B3C8B521BB}" type="presParOf" srcId="{05D1C867-E593-46EE-8E08-0BDE83A76D7C}" destId="{58C3E1A5-FF36-4B92-A70F-492908F79DD8}" srcOrd="0" destOrd="0" presId="urn:microsoft.com/office/officeart/2005/8/layout/hProcess7"/>
    <dgm:cxn modelId="{1B92EC40-DB2B-4C08-9BE2-25A4769F7C6B}" type="presParOf" srcId="{05D1C867-E593-46EE-8E08-0BDE83A76D7C}" destId="{EA02506D-0F33-4865-B4DB-BD5B9E90B921}" srcOrd="1" destOrd="0" presId="urn:microsoft.com/office/officeart/2005/8/layout/hProcess7"/>
    <dgm:cxn modelId="{0F706ED1-17DF-4F0E-95DB-6B5925F82DB9}" type="presParOf" srcId="{05D1C867-E593-46EE-8E08-0BDE83A76D7C}" destId="{FA57F9B0-91C2-441D-B1E7-037E1270DC56}" srcOrd="2" destOrd="0" presId="urn:microsoft.com/office/officeart/2005/8/layout/hProcess7"/>
    <dgm:cxn modelId="{BB6EEB5B-E8F2-4CA9-8ECE-417A967121D6}" type="presParOf" srcId="{782EB8D2-48A8-48C0-BA91-5F01E51C276B}" destId="{B98BBE02-8995-405C-A4BF-97256545D699}" srcOrd="17" destOrd="0" presId="urn:microsoft.com/office/officeart/2005/8/layout/hProcess7"/>
    <dgm:cxn modelId="{A86A2AAD-A474-4EBD-A91D-087561F5B4D3}" type="presParOf" srcId="{782EB8D2-48A8-48C0-BA91-5F01E51C276B}" destId="{5F33B9B2-F528-4CA6-A01A-6C23D026D862}" srcOrd="18" destOrd="0" presId="urn:microsoft.com/office/officeart/2005/8/layout/hProcess7"/>
    <dgm:cxn modelId="{5F944580-4EED-4413-9FD5-D22102F90DBE}" type="presParOf" srcId="{5F33B9B2-F528-4CA6-A01A-6C23D026D862}" destId="{9EF3BFB5-47E3-432B-A8E4-70CDCF781845}" srcOrd="0" destOrd="0" presId="urn:microsoft.com/office/officeart/2005/8/layout/hProcess7"/>
    <dgm:cxn modelId="{5691C756-5AB8-45AD-A90E-774F7C5DD634}" type="presParOf" srcId="{5F33B9B2-F528-4CA6-A01A-6C23D026D862}" destId="{63C76D5C-5CC4-4EAB-937D-AF769A7DAC79}" srcOrd="1" destOrd="0" presId="urn:microsoft.com/office/officeart/2005/8/layout/hProcess7"/>
    <dgm:cxn modelId="{732CFF52-3306-425F-B72B-7D97A4528209}" type="presParOf" srcId="{5F33B9B2-F528-4CA6-A01A-6C23D026D862}" destId="{50C8A981-80AC-49AD-AFF3-9E72F2121497}" srcOrd="2" destOrd="0" presId="urn:microsoft.com/office/officeart/2005/8/layout/hProcess7"/>
    <dgm:cxn modelId="{5DA6D3D2-515E-4249-A132-E02BEF067649}" type="presParOf" srcId="{782EB8D2-48A8-48C0-BA91-5F01E51C276B}" destId="{3AF09093-3BA6-4FB6-9CA0-F11EFD20EA0A}" srcOrd="19" destOrd="0" presId="urn:microsoft.com/office/officeart/2005/8/layout/hProcess7"/>
    <dgm:cxn modelId="{2494B25A-CF45-4A9F-8F36-6BA2379EE22C}" type="presParOf" srcId="{782EB8D2-48A8-48C0-BA91-5F01E51C276B}" destId="{29AAC159-72A5-45B3-A001-CF44816652A1}" srcOrd="20" destOrd="0" presId="urn:microsoft.com/office/officeart/2005/8/layout/hProcess7"/>
    <dgm:cxn modelId="{826591AC-AE33-4206-98DB-50BB57D8F324}" type="presParOf" srcId="{29AAC159-72A5-45B3-A001-CF44816652A1}" destId="{EC1A6AA4-15A9-4AFA-84C7-30C8F48B6E5B}" srcOrd="0" destOrd="0" presId="urn:microsoft.com/office/officeart/2005/8/layout/hProcess7"/>
    <dgm:cxn modelId="{9A01B28F-BE18-41DF-ABA2-CC9754B40ECA}" type="presParOf" srcId="{29AAC159-72A5-45B3-A001-CF44816652A1}" destId="{79425BE3-A590-48BE-9617-58F3A992F3EA}" srcOrd="1" destOrd="0" presId="urn:microsoft.com/office/officeart/2005/8/layout/hProcess7"/>
    <dgm:cxn modelId="{56F796A2-9DA2-4106-958F-7DBC448C4631}" type="presParOf" srcId="{29AAC159-72A5-45B3-A001-CF44816652A1}" destId="{AEDC4EBC-B496-4EF0-A8F1-F1CC90EEDB43}" srcOrd="2" destOrd="0" presId="urn:microsoft.com/office/officeart/2005/8/layout/hProcess7"/>
    <dgm:cxn modelId="{0C11F4AA-5A8F-4040-8314-4A8B061CCDF5}" type="presParOf" srcId="{782EB8D2-48A8-48C0-BA91-5F01E51C276B}" destId="{5B0C7C79-5C5D-4C3F-B497-82AEA47CA9A1}" srcOrd="21" destOrd="0" presId="urn:microsoft.com/office/officeart/2005/8/layout/hProcess7"/>
    <dgm:cxn modelId="{79DF16C5-6D2A-4A08-80BA-44CCD752D06E}" type="presParOf" srcId="{782EB8D2-48A8-48C0-BA91-5F01E51C276B}" destId="{F72CEC35-A856-4127-944B-2B99AEC28AF5}" srcOrd="22" destOrd="0" presId="urn:microsoft.com/office/officeart/2005/8/layout/hProcess7"/>
    <dgm:cxn modelId="{351E1169-228E-46E9-A9E6-75A86F930BE7}" type="presParOf" srcId="{F72CEC35-A856-4127-944B-2B99AEC28AF5}" destId="{E450F702-8199-4444-BDD7-6B8DEA060DCD}" srcOrd="0" destOrd="0" presId="urn:microsoft.com/office/officeart/2005/8/layout/hProcess7"/>
    <dgm:cxn modelId="{27653EF7-1C27-4EEB-AD8D-A9521DA96399}" type="presParOf" srcId="{F72CEC35-A856-4127-944B-2B99AEC28AF5}" destId="{E1C3C63A-B1FE-4BE7-BA97-33E433E2CDEB}" srcOrd="1" destOrd="0" presId="urn:microsoft.com/office/officeart/2005/8/layout/hProcess7"/>
    <dgm:cxn modelId="{823EDC24-98C0-4379-867F-C1BA575882F7}" type="presParOf" srcId="{F72CEC35-A856-4127-944B-2B99AEC28AF5}" destId="{99027F09-D8F5-4D7B-8F41-C87A9773C0F1}" srcOrd="2" destOrd="0" presId="urn:microsoft.com/office/officeart/2005/8/layout/hProcess7"/>
    <dgm:cxn modelId="{2809BADB-9908-4C66-9198-52A61E1DF638}" type="presParOf" srcId="{782EB8D2-48A8-48C0-BA91-5F01E51C276B}" destId="{CE6845FC-1C08-4500-B6A6-476584223CA6}" srcOrd="23" destOrd="0" presId="urn:microsoft.com/office/officeart/2005/8/layout/hProcess7"/>
    <dgm:cxn modelId="{7E1961DD-43A6-4BE9-B906-D330CB7B8803}" type="presParOf" srcId="{782EB8D2-48A8-48C0-BA91-5F01E51C276B}" destId="{80A47363-8500-49B4-8952-850157004198}" srcOrd="24" destOrd="0" presId="urn:microsoft.com/office/officeart/2005/8/layout/hProcess7"/>
    <dgm:cxn modelId="{72269096-71CD-469D-8940-FF6BD3B2630B}" type="presParOf" srcId="{80A47363-8500-49B4-8952-850157004198}" destId="{6A747D1A-BC93-41B8-9861-84E3116D8BEB}" srcOrd="0" destOrd="0" presId="urn:microsoft.com/office/officeart/2005/8/layout/hProcess7"/>
    <dgm:cxn modelId="{D7D8318F-DDDD-4E90-AFD6-3711243615C2}" type="presParOf" srcId="{80A47363-8500-49B4-8952-850157004198}" destId="{FE2635EB-5AD7-4E8F-85D3-9D0D7E91236C}" srcOrd="1" destOrd="0" presId="urn:microsoft.com/office/officeart/2005/8/layout/hProcess7"/>
    <dgm:cxn modelId="{9FBCFC1C-9331-4944-AFA1-E584F9485209}" type="presParOf" srcId="{80A47363-8500-49B4-8952-850157004198}" destId="{FE28EF8B-242D-4D5E-872A-AED74F88438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568BC-140F-4395-A226-7AD3140DB922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C89018F3-7135-445E-84E8-BEA5D49A585D}">
      <dgm:prSet phldrT="[Text]" custT="1"/>
      <dgm:spPr/>
      <dgm:t>
        <a:bodyPr anchor="ctr" anchorCtr="1"/>
        <a:lstStyle/>
        <a:p>
          <a:pPr algn="ctr" defTabSz="914400">
            <a:buNone/>
          </a:pPr>
          <a:r>
            <a:rPr lang="es-ES_tradnl" sz="1200" noProof="0" dirty="0" smtClean="0"/>
            <a:t>Ejecución</a:t>
          </a:r>
        </a:p>
        <a:p>
          <a:pPr algn="ctr" defTabSz="914400">
            <a:buNone/>
          </a:pPr>
          <a:r>
            <a:rPr lang="es-ES_tradnl" sz="1200" noProof="0" dirty="0" smtClean="0"/>
            <a:t> auditoría</a:t>
          </a:r>
          <a:endParaRPr lang="es-ES_tradnl" sz="1200" noProof="0" dirty="0"/>
        </a:p>
      </dgm:t>
    </dgm:pt>
    <dgm:pt modelId="{3457C19E-71B1-4A2A-9B26-8AE4F9EA3E03}" type="parTrans" cxnId="{471C05B4-2825-4F10-B1D4-70BF7FEFCAF8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49B55291-6F32-4EDC-A93E-E8778EA0EBF9}" type="sibTrans" cxnId="{471C05B4-2825-4F10-B1D4-70BF7FEFCAF8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B0E33F5F-7524-412B-8B97-B829A896E929}">
      <dgm:prSet phldrT="[Text]" custT="1"/>
      <dgm:spPr/>
      <dgm:t>
        <a:bodyPr anchor="ctr" anchorCtr="1"/>
        <a:lstStyle/>
        <a:p>
          <a:pPr algn="ctr" defTabSz="914400">
            <a:buNone/>
          </a:pPr>
          <a:r>
            <a:rPr lang="es-ES_tradnl" sz="2000" noProof="0" dirty="0" smtClean="0"/>
            <a:t>Sucursal</a:t>
          </a:r>
          <a:endParaRPr lang="es-ES_tradnl" sz="2000" noProof="0" dirty="0"/>
        </a:p>
      </dgm:t>
    </dgm:pt>
    <dgm:pt modelId="{B91F34DB-DF2F-45E1-BA95-73AC0CE02319}" type="parTrans" cxnId="{A5A5C89A-92D5-4362-90B2-A3121E3EEB63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CBE04E5D-B934-481F-B32A-A752D3E5CCAC}" type="sibTrans" cxnId="{A5A5C89A-92D5-4362-90B2-A3121E3EEB63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2DB8F04C-00C7-4B45-A856-040269A18DF5}">
      <dgm:prSet phldrT="[Text]" custT="1"/>
      <dgm:spPr/>
      <dgm:t>
        <a:bodyPr anchor="ctr" anchorCtr="1"/>
        <a:lstStyle/>
        <a:p>
          <a:pPr algn="ctr" defTabSz="914400">
            <a:buNone/>
          </a:pPr>
          <a:r>
            <a:rPr lang="es-ES_tradnl" sz="2000" noProof="0" dirty="0" smtClean="0"/>
            <a:t>Red de sucursales</a:t>
          </a:r>
          <a:endParaRPr lang="es-ES_tradnl" sz="2000" noProof="0" dirty="0"/>
        </a:p>
      </dgm:t>
    </dgm:pt>
    <dgm:pt modelId="{20904B26-8146-4D84-9016-4359195FC1B3}" type="parTrans" cxnId="{9E475F3E-B974-42DF-AA17-FDD88DCAF420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C677A1D2-EC21-458A-8B21-83642F6C14A2}" type="sibTrans" cxnId="{9E475F3E-B974-42DF-AA17-FDD88DCAF420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A712FEF0-90DE-4AFA-BC64-323250636EBC}">
      <dgm:prSet phldrT="[Text]" custT="1"/>
      <dgm:spPr/>
      <dgm:t>
        <a:bodyPr tIns="91440" anchor="ctr" anchorCtr="1"/>
        <a:lstStyle/>
        <a:p>
          <a:pPr algn="ctr" defTabSz="914400">
            <a:buNone/>
          </a:pPr>
          <a:r>
            <a:rPr lang="es-ES_tradnl" sz="2400" spc="-50" baseline="0" noProof="0" dirty="0" smtClean="0"/>
            <a:t>Banco</a:t>
          </a:r>
          <a:endParaRPr lang="es-ES_tradnl" sz="2400" spc="-50" baseline="0" noProof="0" dirty="0"/>
        </a:p>
      </dgm:t>
    </dgm:pt>
    <dgm:pt modelId="{E135A3FA-9851-40F5-934D-69C07DDFA225}" type="parTrans" cxnId="{0AC3AC8A-4BFA-4B32-B28D-91AEBC734AB5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60331032-8208-4CC4-87F3-054A80F2446C}" type="sibTrans" cxnId="{0AC3AC8A-4BFA-4B32-B28D-91AEBC734AB5}">
      <dgm:prSet/>
      <dgm:spPr/>
      <dgm:t>
        <a:bodyPr/>
        <a:lstStyle/>
        <a:p>
          <a:endParaRPr lang="es-ES_tradnl" sz="1200" noProof="0">
            <a:solidFill>
              <a:schemeClr val="bg1"/>
            </a:solidFill>
          </a:endParaRPr>
        </a:p>
      </dgm:t>
    </dgm:pt>
    <dgm:pt modelId="{E7E22CBF-DBED-4C1A-8128-3A2FBF76AB17}">
      <dgm:prSet phldrT="[Text]" custT="1"/>
      <dgm:spPr/>
      <dgm:t>
        <a:bodyPr anchor="b" anchorCtr="1"/>
        <a:lstStyle/>
        <a:p>
          <a:pPr algn="ctr" defTabSz="914400">
            <a:buNone/>
          </a:pPr>
          <a:r>
            <a:rPr lang="es-ES_tradnl" sz="1200" noProof="0" dirty="0" smtClean="0"/>
            <a:t>Reporte</a:t>
          </a:r>
          <a:endParaRPr lang="es-ES_tradnl" sz="1200" noProof="0" dirty="0"/>
        </a:p>
      </dgm:t>
    </dgm:pt>
    <dgm:pt modelId="{C5E7E896-F9EB-4AFC-9F50-05FFB826D9E1}" type="parTrans" cxnId="{4676CD78-E766-4BD0-920D-E4644148BCA6}">
      <dgm:prSet/>
      <dgm:spPr/>
      <dgm:t>
        <a:bodyPr/>
        <a:lstStyle/>
        <a:p>
          <a:endParaRPr lang="es-AR"/>
        </a:p>
      </dgm:t>
    </dgm:pt>
    <dgm:pt modelId="{49BA6653-0758-47D9-8D29-14EF344474EA}" type="sibTrans" cxnId="{4676CD78-E766-4BD0-920D-E4644148BCA6}">
      <dgm:prSet/>
      <dgm:spPr/>
      <dgm:t>
        <a:bodyPr/>
        <a:lstStyle/>
        <a:p>
          <a:endParaRPr lang="es-AR"/>
        </a:p>
      </dgm:t>
    </dgm:pt>
    <dgm:pt modelId="{673BCBB6-EB3E-453A-B847-E2B299F7C941}" type="pres">
      <dgm:prSet presAssocID="{27C568BC-140F-4395-A226-7AD3140DB922}" presName="Name0" presStyleCnt="0">
        <dgm:presLayoutVars>
          <dgm:dir/>
          <dgm:animLvl val="lvl"/>
          <dgm:resizeHandles val="exact"/>
        </dgm:presLayoutVars>
      </dgm:prSet>
      <dgm:spPr/>
    </dgm:pt>
    <dgm:pt modelId="{D00B5328-E519-49A3-9E2A-B1621CC043D2}" type="pres">
      <dgm:prSet presAssocID="{E7E22CBF-DBED-4C1A-8128-3A2FBF76AB17}" presName="Name8" presStyleCnt="0"/>
      <dgm:spPr/>
    </dgm:pt>
    <dgm:pt modelId="{6C94B7BC-BB84-4A6A-86C1-20E8BD55AB9A}" type="pres">
      <dgm:prSet presAssocID="{E7E22CBF-DBED-4C1A-8128-3A2FBF76AB1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0DF9F5-B480-4C88-8F81-83BF2E0C4D8C}" type="pres">
      <dgm:prSet presAssocID="{E7E22CBF-DBED-4C1A-8128-3A2FBF76AB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724C355-90E6-47BA-AFBA-F15168C513A8}" type="pres">
      <dgm:prSet presAssocID="{C89018F3-7135-445E-84E8-BEA5D49A585D}" presName="Name8" presStyleCnt="0"/>
      <dgm:spPr/>
    </dgm:pt>
    <dgm:pt modelId="{21AC5504-5420-475E-A56C-8B38DE41A706}" type="pres">
      <dgm:prSet presAssocID="{C89018F3-7135-445E-84E8-BEA5D49A585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58565C-E2D6-480A-A2FF-49947AEAA30F}" type="pres">
      <dgm:prSet presAssocID="{C89018F3-7135-445E-84E8-BEA5D49A58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8CA9AA9-A78E-42CD-84AE-28C63581450C}" type="pres">
      <dgm:prSet presAssocID="{B0E33F5F-7524-412B-8B97-B829A896E929}" presName="Name8" presStyleCnt="0"/>
      <dgm:spPr/>
    </dgm:pt>
    <dgm:pt modelId="{9F632D93-1B7E-424C-B051-062EA9873829}" type="pres">
      <dgm:prSet presAssocID="{B0E33F5F-7524-412B-8B97-B829A896E92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DFF611C-DEF3-4EE8-8E68-411D8F1B9F8F}" type="pres">
      <dgm:prSet presAssocID="{B0E33F5F-7524-412B-8B97-B829A896E9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3CD756-512E-4D44-BAFA-C9062E7856AE}" type="pres">
      <dgm:prSet presAssocID="{2DB8F04C-00C7-4B45-A856-040269A18DF5}" presName="Name8" presStyleCnt="0"/>
      <dgm:spPr/>
    </dgm:pt>
    <dgm:pt modelId="{7B1FA49D-28C5-4F81-8DE5-B90F2D723940}" type="pres">
      <dgm:prSet presAssocID="{2DB8F04C-00C7-4B45-A856-040269A18DF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3EB298C-C1CD-480C-9183-28599D5A74CC}" type="pres">
      <dgm:prSet presAssocID="{2DB8F04C-00C7-4B45-A856-040269A18D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3143EC-E9B9-4B6A-8634-F4EB5F99B322}" type="pres">
      <dgm:prSet presAssocID="{A712FEF0-90DE-4AFA-BC64-323250636EBC}" presName="Name8" presStyleCnt="0"/>
      <dgm:spPr/>
    </dgm:pt>
    <dgm:pt modelId="{0ABBA3DC-E88C-44A1-9A96-B64DCA3CE7EE}" type="pres">
      <dgm:prSet presAssocID="{A712FEF0-90DE-4AFA-BC64-323250636EB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166AEA7-804C-4D21-B47C-933961E699CB}" type="pres">
      <dgm:prSet presAssocID="{A712FEF0-90DE-4AFA-BC64-323250636E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FED0DB6-21B7-4E32-BC21-38B228454FFF}" type="presOf" srcId="{C89018F3-7135-445E-84E8-BEA5D49A585D}" destId="{CB58565C-E2D6-480A-A2FF-49947AEAA30F}" srcOrd="1" destOrd="0" presId="urn:microsoft.com/office/officeart/2005/8/layout/pyramid1"/>
    <dgm:cxn modelId="{4676CD78-E766-4BD0-920D-E4644148BCA6}" srcId="{27C568BC-140F-4395-A226-7AD3140DB922}" destId="{E7E22CBF-DBED-4C1A-8128-3A2FBF76AB17}" srcOrd="0" destOrd="0" parTransId="{C5E7E896-F9EB-4AFC-9F50-05FFB826D9E1}" sibTransId="{49BA6653-0758-47D9-8D29-14EF344474EA}"/>
    <dgm:cxn modelId="{4432486F-3869-490F-BCA3-87F43FB685BB}" type="presOf" srcId="{27C568BC-140F-4395-A226-7AD3140DB922}" destId="{673BCBB6-EB3E-453A-B847-E2B299F7C941}" srcOrd="0" destOrd="0" presId="urn:microsoft.com/office/officeart/2005/8/layout/pyramid1"/>
    <dgm:cxn modelId="{9E475F3E-B974-42DF-AA17-FDD88DCAF420}" srcId="{27C568BC-140F-4395-A226-7AD3140DB922}" destId="{2DB8F04C-00C7-4B45-A856-040269A18DF5}" srcOrd="3" destOrd="0" parTransId="{20904B26-8146-4D84-9016-4359195FC1B3}" sibTransId="{C677A1D2-EC21-458A-8B21-83642F6C14A2}"/>
    <dgm:cxn modelId="{D9F40A92-0DC4-40B4-8E79-75F043929804}" type="presOf" srcId="{A712FEF0-90DE-4AFA-BC64-323250636EBC}" destId="{0ABBA3DC-E88C-44A1-9A96-B64DCA3CE7EE}" srcOrd="0" destOrd="0" presId="urn:microsoft.com/office/officeart/2005/8/layout/pyramid1"/>
    <dgm:cxn modelId="{471C05B4-2825-4F10-B1D4-70BF7FEFCAF8}" srcId="{27C568BC-140F-4395-A226-7AD3140DB922}" destId="{C89018F3-7135-445E-84E8-BEA5D49A585D}" srcOrd="1" destOrd="0" parTransId="{3457C19E-71B1-4A2A-9B26-8AE4F9EA3E03}" sibTransId="{49B55291-6F32-4EDC-A93E-E8778EA0EBF9}"/>
    <dgm:cxn modelId="{1947D25E-5E31-42B4-ABDD-3A39CE746D86}" type="presOf" srcId="{E7E22CBF-DBED-4C1A-8128-3A2FBF76AB17}" destId="{6C94B7BC-BB84-4A6A-86C1-20E8BD55AB9A}" srcOrd="0" destOrd="0" presId="urn:microsoft.com/office/officeart/2005/8/layout/pyramid1"/>
    <dgm:cxn modelId="{9E59337D-CA2B-4221-9EBA-65CFE851ACDD}" type="presOf" srcId="{E7E22CBF-DBED-4C1A-8128-3A2FBF76AB17}" destId="{BB0DF9F5-B480-4C88-8F81-83BF2E0C4D8C}" srcOrd="1" destOrd="0" presId="urn:microsoft.com/office/officeart/2005/8/layout/pyramid1"/>
    <dgm:cxn modelId="{33CBE0EC-56DB-47D3-A9BC-A99B27E7263A}" type="presOf" srcId="{A712FEF0-90DE-4AFA-BC64-323250636EBC}" destId="{3166AEA7-804C-4D21-B47C-933961E699CB}" srcOrd="1" destOrd="0" presId="urn:microsoft.com/office/officeart/2005/8/layout/pyramid1"/>
    <dgm:cxn modelId="{0AC3AC8A-4BFA-4B32-B28D-91AEBC734AB5}" srcId="{27C568BC-140F-4395-A226-7AD3140DB922}" destId="{A712FEF0-90DE-4AFA-BC64-323250636EBC}" srcOrd="4" destOrd="0" parTransId="{E135A3FA-9851-40F5-934D-69C07DDFA225}" sibTransId="{60331032-8208-4CC4-87F3-054A80F2446C}"/>
    <dgm:cxn modelId="{1B8605E6-E1A7-4BC0-8956-43843D823147}" type="presOf" srcId="{2DB8F04C-00C7-4B45-A856-040269A18DF5}" destId="{E3EB298C-C1CD-480C-9183-28599D5A74CC}" srcOrd="1" destOrd="0" presId="urn:microsoft.com/office/officeart/2005/8/layout/pyramid1"/>
    <dgm:cxn modelId="{F9C859E9-10C5-4C1A-8F8C-F7F51567CBFD}" type="presOf" srcId="{C89018F3-7135-445E-84E8-BEA5D49A585D}" destId="{21AC5504-5420-475E-A56C-8B38DE41A706}" srcOrd="0" destOrd="0" presId="urn:microsoft.com/office/officeart/2005/8/layout/pyramid1"/>
    <dgm:cxn modelId="{29D1822D-391E-4825-8B62-105B67F49182}" type="presOf" srcId="{B0E33F5F-7524-412B-8B97-B829A896E929}" destId="{EDFF611C-DEF3-4EE8-8E68-411D8F1B9F8F}" srcOrd="1" destOrd="0" presId="urn:microsoft.com/office/officeart/2005/8/layout/pyramid1"/>
    <dgm:cxn modelId="{651C6FB5-AF7E-4F2E-AED5-5742950A8F6C}" type="presOf" srcId="{2DB8F04C-00C7-4B45-A856-040269A18DF5}" destId="{7B1FA49D-28C5-4F81-8DE5-B90F2D723940}" srcOrd="0" destOrd="0" presId="urn:microsoft.com/office/officeart/2005/8/layout/pyramid1"/>
    <dgm:cxn modelId="{6A83C444-99D4-4724-A44A-C99E942CD2C6}" type="presOf" srcId="{B0E33F5F-7524-412B-8B97-B829A896E929}" destId="{9F632D93-1B7E-424C-B051-062EA9873829}" srcOrd="0" destOrd="0" presId="urn:microsoft.com/office/officeart/2005/8/layout/pyramid1"/>
    <dgm:cxn modelId="{A5A5C89A-92D5-4362-90B2-A3121E3EEB63}" srcId="{27C568BC-140F-4395-A226-7AD3140DB922}" destId="{B0E33F5F-7524-412B-8B97-B829A896E929}" srcOrd="2" destOrd="0" parTransId="{B91F34DB-DF2F-45E1-BA95-73AC0CE02319}" sibTransId="{CBE04E5D-B934-481F-B32A-A752D3E5CCAC}"/>
    <dgm:cxn modelId="{D71A044C-3632-4B10-8B1A-A08B20C1C328}" type="presParOf" srcId="{673BCBB6-EB3E-453A-B847-E2B299F7C941}" destId="{D00B5328-E519-49A3-9E2A-B1621CC043D2}" srcOrd="0" destOrd="0" presId="urn:microsoft.com/office/officeart/2005/8/layout/pyramid1"/>
    <dgm:cxn modelId="{7E51C5EB-BF33-47B7-B746-1412269E7A68}" type="presParOf" srcId="{D00B5328-E519-49A3-9E2A-B1621CC043D2}" destId="{6C94B7BC-BB84-4A6A-86C1-20E8BD55AB9A}" srcOrd="0" destOrd="0" presId="urn:microsoft.com/office/officeart/2005/8/layout/pyramid1"/>
    <dgm:cxn modelId="{9B9E197C-5637-4299-9C4B-840A2E241DA3}" type="presParOf" srcId="{D00B5328-E519-49A3-9E2A-B1621CC043D2}" destId="{BB0DF9F5-B480-4C88-8F81-83BF2E0C4D8C}" srcOrd="1" destOrd="0" presId="urn:microsoft.com/office/officeart/2005/8/layout/pyramid1"/>
    <dgm:cxn modelId="{7D3C4D56-1257-4C5E-B826-3BCE3A38BF3D}" type="presParOf" srcId="{673BCBB6-EB3E-453A-B847-E2B299F7C941}" destId="{F724C355-90E6-47BA-AFBA-F15168C513A8}" srcOrd="1" destOrd="0" presId="urn:microsoft.com/office/officeart/2005/8/layout/pyramid1"/>
    <dgm:cxn modelId="{1214F999-19E6-441A-B271-F94B5F95EA52}" type="presParOf" srcId="{F724C355-90E6-47BA-AFBA-F15168C513A8}" destId="{21AC5504-5420-475E-A56C-8B38DE41A706}" srcOrd="0" destOrd="0" presId="urn:microsoft.com/office/officeart/2005/8/layout/pyramid1"/>
    <dgm:cxn modelId="{D12BFC5C-CF5E-4676-8B7F-7D0B5947A915}" type="presParOf" srcId="{F724C355-90E6-47BA-AFBA-F15168C513A8}" destId="{CB58565C-E2D6-480A-A2FF-49947AEAA30F}" srcOrd="1" destOrd="0" presId="urn:microsoft.com/office/officeart/2005/8/layout/pyramid1"/>
    <dgm:cxn modelId="{453E1CEC-4F1E-426F-975A-B2A2A48D5151}" type="presParOf" srcId="{673BCBB6-EB3E-453A-B847-E2B299F7C941}" destId="{08CA9AA9-A78E-42CD-84AE-28C63581450C}" srcOrd="2" destOrd="0" presId="urn:microsoft.com/office/officeart/2005/8/layout/pyramid1"/>
    <dgm:cxn modelId="{AAF608F6-FCB4-44AA-8818-3D07099C7FA9}" type="presParOf" srcId="{08CA9AA9-A78E-42CD-84AE-28C63581450C}" destId="{9F632D93-1B7E-424C-B051-062EA9873829}" srcOrd="0" destOrd="0" presId="urn:microsoft.com/office/officeart/2005/8/layout/pyramid1"/>
    <dgm:cxn modelId="{F810D1E9-9A62-4519-BE12-946F3A71CCD3}" type="presParOf" srcId="{08CA9AA9-A78E-42CD-84AE-28C63581450C}" destId="{EDFF611C-DEF3-4EE8-8E68-411D8F1B9F8F}" srcOrd="1" destOrd="0" presId="urn:microsoft.com/office/officeart/2005/8/layout/pyramid1"/>
    <dgm:cxn modelId="{0DC432CA-5EE9-4DF3-AC18-1D90FC4CB6F6}" type="presParOf" srcId="{673BCBB6-EB3E-453A-B847-E2B299F7C941}" destId="{E43CD756-512E-4D44-BAFA-C9062E7856AE}" srcOrd="3" destOrd="0" presId="urn:microsoft.com/office/officeart/2005/8/layout/pyramid1"/>
    <dgm:cxn modelId="{75965F5A-0173-4E82-B8A4-09E59F0D1564}" type="presParOf" srcId="{E43CD756-512E-4D44-BAFA-C9062E7856AE}" destId="{7B1FA49D-28C5-4F81-8DE5-B90F2D723940}" srcOrd="0" destOrd="0" presId="urn:microsoft.com/office/officeart/2005/8/layout/pyramid1"/>
    <dgm:cxn modelId="{46CD301E-5361-4CFB-9EF6-6666C6277574}" type="presParOf" srcId="{E43CD756-512E-4D44-BAFA-C9062E7856AE}" destId="{E3EB298C-C1CD-480C-9183-28599D5A74CC}" srcOrd="1" destOrd="0" presId="urn:microsoft.com/office/officeart/2005/8/layout/pyramid1"/>
    <dgm:cxn modelId="{0341FBD8-F1BD-4FB0-AAB9-3392342EEE43}" type="presParOf" srcId="{673BCBB6-EB3E-453A-B847-E2B299F7C941}" destId="{3A3143EC-E9B9-4B6A-8634-F4EB5F99B322}" srcOrd="4" destOrd="0" presId="urn:microsoft.com/office/officeart/2005/8/layout/pyramid1"/>
    <dgm:cxn modelId="{1CEB9FE3-3D73-4B08-A554-FFC4CC1C8B0C}" type="presParOf" srcId="{3A3143EC-E9B9-4B6A-8634-F4EB5F99B322}" destId="{0ABBA3DC-E88C-44A1-9A96-B64DCA3CE7EE}" srcOrd="0" destOrd="0" presId="urn:microsoft.com/office/officeart/2005/8/layout/pyramid1"/>
    <dgm:cxn modelId="{3779FA22-8FF6-4602-A214-C7F5163F1C9E}" type="presParOf" srcId="{3A3143EC-E9B9-4B6A-8634-F4EB5F99B322}" destId="{3166AEA7-804C-4D21-B47C-933961E699CB}" srcOrd="1" destOrd="0" presId="urn:microsoft.com/office/officeart/2005/8/layout/pyramid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939F4-2E1A-40F3-ADB1-6ED2FC17CE45}" type="doc">
      <dgm:prSet loTypeId="urn:microsoft.com/office/officeart/2009/3/layout/RandomtoResul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7304925-4DDB-4555-8E1E-110820DDBFCF}">
      <dgm:prSet phldrT="[Texto]"/>
      <dgm:spPr/>
      <dgm:t>
        <a:bodyPr/>
        <a:lstStyle/>
        <a:p>
          <a:r>
            <a:rPr lang="es-AR" dirty="0" smtClean="0"/>
            <a:t>Comprensivo en su concepción</a:t>
          </a:r>
          <a:endParaRPr lang="es-AR" dirty="0"/>
        </a:p>
      </dgm:t>
    </dgm:pt>
    <dgm:pt modelId="{E48EC6D8-451A-48F1-A761-E8E229CD1C3A}" type="parTrans" cxnId="{7C701B88-3035-4E30-85A6-64523FB14EB0}">
      <dgm:prSet/>
      <dgm:spPr/>
      <dgm:t>
        <a:bodyPr/>
        <a:lstStyle/>
        <a:p>
          <a:endParaRPr lang="es-AR"/>
        </a:p>
      </dgm:t>
    </dgm:pt>
    <dgm:pt modelId="{FBB7E543-AD6F-45E0-B340-23849F5C5E4E}" type="sibTrans" cxnId="{7C701B88-3035-4E30-85A6-64523FB14EB0}">
      <dgm:prSet/>
      <dgm:spPr/>
      <dgm:t>
        <a:bodyPr/>
        <a:lstStyle/>
        <a:p>
          <a:endParaRPr lang="es-AR"/>
        </a:p>
      </dgm:t>
    </dgm:pt>
    <dgm:pt modelId="{2A200859-F6C5-49DA-8066-25B815C77C2A}">
      <dgm:prSet phldrT="[Texto]" custT="1"/>
      <dgm:spPr/>
      <dgm:t>
        <a:bodyPr anchor="t" anchorCtr="0"/>
        <a:lstStyle/>
        <a:p>
          <a:r>
            <a:rPr lang="es-AR" sz="1200" dirty="0" smtClean="0"/>
            <a:t>Datos operativos.</a:t>
          </a:r>
          <a:endParaRPr lang="es-AR" sz="1200" dirty="0"/>
        </a:p>
      </dgm:t>
    </dgm:pt>
    <dgm:pt modelId="{6E1BF841-6A0D-4115-8651-647E0BDF19D4}" type="parTrans" cxnId="{BA1E82A0-0E80-4063-83C9-43E73709BBB3}">
      <dgm:prSet/>
      <dgm:spPr/>
      <dgm:t>
        <a:bodyPr/>
        <a:lstStyle/>
        <a:p>
          <a:endParaRPr lang="es-AR"/>
        </a:p>
      </dgm:t>
    </dgm:pt>
    <dgm:pt modelId="{09F98A61-3FBB-49F3-AC64-0C9533E6C3FE}" type="sibTrans" cxnId="{BA1E82A0-0E80-4063-83C9-43E73709BBB3}">
      <dgm:prSet/>
      <dgm:spPr/>
      <dgm:t>
        <a:bodyPr/>
        <a:lstStyle/>
        <a:p>
          <a:endParaRPr lang="es-AR"/>
        </a:p>
      </dgm:t>
    </dgm:pt>
    <dgm:pt modelId="{26CD015D-5294-45AA-9500-3D34BF55335E}">
      <dgm:prSet phldrT="[Texto]" custT="1"/>
      <dgm:spPr/>
      <dgm:t>
        <a:bodyPr anchor="t" anchorCtr="0"/>
        <a:lstStyle/>
        <a:p>
          <a:r>
            <a:rPr lang="es-AR" sz="1200" dirty="0" smtClean="0"/>
            <a:t>Datos contables.</a:t>
          </a:r>
          <a:endParaRPr lang="es-AR" sz="1200" dirty="0"/>
        </a:p>
      </dgm:t>
    </dgm:pt>
    <dgm:pt modelId="{02C18FA5-D4E7-4024-B9A1-84FA57868330}" type="parTrans" cxnId="{576A8F5D-C40C-4C85-9460-EFDEBAEAAE70}">
      <dgm:prSet/>
      <dgm:spPr/>
      <dgm:t>
        <a:bodyPr/>
        <a:lstStyle/>
        <a:p>
          <a:endParaRPr lang="es-AR"/>
        </a:p>
      </dgm:t>
    </dgm:pt>
    <dgm:pt modelId="{E1BE6836-C2F9-4715-B4EB-46D4DC61B37D}" type="sibTrans" cxnId="{576A8F5D-C40C-4C85-9460-EFDEBAEAAE70}">
      <dgm:prSet/>
      <dgm:spPr/>
      <dgm:t>
        <a:bodyPr/>
        <a:lstStyle/>
        <a:p>
          <a:endParaRPr lang="es-AR"/>
        </a:p>
      </dgm:t>
    </dgm:pt>
    <dgm:pt modelId="{450CEBDC-B8AB-41D2-B363-DC4173474AEA}">
      <dgm:prSet phldrT="[Texto]" custT="1"/>
      <dgm:spPr/>
      <dgm:t>
        <a:bodyPr anchor="t" anchorCtr="0"/>
        <a:lstStyle/>
        <a:p>
          <a:r>
            <a:rPr lang="es-AR" sz="1200" dirty="0" smtClean="0"/>
            <a:t>Datos de mercado.</a:t>
          </a:r>
          <a:endParaRPr lang="es-AR" sz="1200" dirty="0"/>
        </a:p>
      </dgm:t>
    </dgm:pt>
    <dgm:pt modelId="{0A66AFD2-0C18-4A71-8C07-BE89DA7C0709}" type="parTrans" cxnId="{4130E2C6-E63F-4C84-8C53-5BD0B9004000}">
      <dgm:prSet/>
      <dgm:spPr/>
      <dgm:t>
        <a:bodyPr/>
        <a:lstStyle/>
        <a:p>
          <a:endParaRPr lang="es-AR"/>
        </a:p>
      </dgm:t>
    </dgm:pt>
    <dgm:pt modelId="{574974D8-2E18-4AE3-837E-39D1204B6052}" type="sibTrans" cxnId="{4130E2C6-E63F-4C84-8C53-5BD0B9004000}">
      <dgm:prSet/>
      <dgm:spPr/>
      <dgm:t>
        <a:bodyPr/>
        <a:lstStyle/>
        <a:p>
          <a:endParaRPr lang="es-AR"/>
        </a:p>
      </dgm:t>
    </dgm:pt>
    <dgm:pt modelId="{8739F61C-4EAA-48ED-90ED-DFA7E1BE9DB6}">
      <dgm:prSet phldrT="[Texto]" custT="1"/>
      <dgm:spPr/>
      <dgm:t>
        <a:bodyPr anchor="t" anchorCtr="0"/>
        <a:lstStyle/>
        <a:p>
          <a:r>
            <a:rPr lang="es-AR" sz="1200" dirty="0" smtClean="0"/>
            <a:t>Información de gestión.</a:t>
          </a:r>
          <a:endParaRPr lang="es-AR" sz="1200" dirty="0"/>
        </a:p>
      </dgm:t>
    </dgm:pt>
    <dgm:pt modelId="{97EA0836-5D01-41F1-B2B4-D9474D8CA023}" type="parTrans" cxnId="{B3D8B120-5B0C-4C6A-A551-0BE4E4609BDB}">
      <dgm:prSet/>
      <dgm:spPr/>
      <dgm:t>
        <a:bodyPr/>
        <a:lstStyle/>
        <a:p>
          <a:endParaRPr lang="es-AR"/>
        </a:p>
      </dgm:t>
    </dgm:pt>
    <dgm:pt modelId="{8216B1CD-57B9-4355-9EBF-E700597CD5E1}" type="sibTrans" cxnId="{B3D8B120-5B0C-4C6A-A551-0BE4E4609BDB}">
      <dgm:prSet/>
      <dgm:spPr/>
      <dgm:t>
        <a:bodyPr/>
        <a:lstStyle/>
        <a:p>
          <a:endParaRPr lang="es-AR"/>
        </a:p>
      </dgm:t>
    </dgm:pt>
    <dgm:pt modelId="{B3B54DE3-DFC1-44F2-A7E6-0789354E6901}">
      <dgm:prSet phldrT="[Texto]"/>
      <dgm:spPr/>
      <dgm:t>
        <a:bodyPr/>
        <a:lstStyle/>
        <a:p>
          <a:r>
            <a:rPr lang="es-AR" dirty="0" smtClean="0"/>
            <a:t>Simple en su aplicación</a:t>
          </a:r>
          <a:endParaRPr lang="es-AR" dirty="0"/>
        </a:p>
      </dgm:t>
    </dgm:pt>
    <dgm:pt modelId="{B49D661E-B37B-4D68-9C5E-5970D5C17C16}" type="parTrans" cxnId="{7E9128E7-1232-4E46-9740-B958E0E944DF}">
      <dgm:prSet/>
      <dgm:spPr/>
      <dgm:t>
        <a:bodyPr/>
        <a:lstStyle/>
        <a:p>
          <a:endParaRPr lang="es-AR"/>
        </a:p>
      </dgm:t>
    </dgm:pt>
    <dgm:pt modelId="{DC248326-A686-486D-9E2F-5E288AA22C27}" type="sibTrans" cxnId="{7E9128E7-1232-4E46-9740-B958E0E944DF}">
      <dgm:prSet/>
      <dgm:spPr/>
      <dgm:t>
        <a:bodyPr/>
        <a:lstStyle/>
        <a:p>
          <a:endParaRPr lang="es-AR"/>
        </a:p>
      </dgm:t>
    </dgm:pt>
    <dgm:pt modelId="{8DEE4265-917A-48AA-B1C4-E265570A243E}">
      <dgm:prSet phldrT="[Texto]" custT="1"/>
      <dgm:spPr/>
      <dgm:t>
        <a:bodyPr anchor="t" anchorCtr="0"/>
        <a:lstStyle/>
        <a:p>
          <a:r>
            <a:rPr lang="es-AR" sz="1200" dirty="0" smtClean="0"/>
            <a:t>Estandarización de datos para calificar por riesgo.</a:t>
          </a:r>
        </a:p>
      </dgm:t>
    </dgm:pt>
    <dgm:pt modelId="{77E3DEDD-63AA-441B-A250-FE9DED5DA116}" type="parTrans" cxnId="{F5CA2396-BE93-4E4E-97FB-3F49F001DCA8}">
      <dgm:prSet/>
      <dgm:spPr/>
      <dgm:t>
        <a:bodyPr/>
        <a:lstStyle/>
        <a:p>
          <a:endParaRPr lang="es-AR"/>
        </a:p>
      </dgm:t>
    </dgm:pt>
    <dgm:pt modelId="{A08F6757-7335-4D6F-AB96-4C0CA8F77851}" type="sibTrans" cxnId="{F5CA2396-BE93-4E4E-97FB-3F49F001DCA8}">
      <dgm:prSet/>
      <dgm:spPr/>
      <dgm:t>
        <a:bodyPr/>
        <a:lstStyle/>
        <a:p>
          <a:endParaRPr lang="es-AR"/>
        </a:p>
      </dgm:t>
    </dgm:pt>
    <dgm:pt modelId="{E340D64B-28D7-42C1-9471-9167310E8C83}">
      <dgm:prSet phldrT="[Texto]"/>
      <dgm:spPr/>
      <dgm:t>
        <a:bodyPr/>
        <a:lstStyle/>
        <a:p>
          <a:r>
            <a:rPr lang="es-AR" dirty="0" smtClean="0"/>
            <a:t>Ponderación equilibrada de datos</a:t>
          </a:r>
          <a:endParaRPr lang="es-AR" dirty="0"/>
        </a:p>
      </dgm:t>
    </dgm:pt>
    <dgm:pt modelId="{586FE9A8-F244-47A1-9030-0241E5ECB2DB}" type="parTrans" cxnId="{6A2F78EB-74C6-4C7F-9B4A-7F31DDF22FD8}">
      <dgm:prSet/>
      <dgm:spPr/>
      <dgm:t>
        <a:bodyPr/>
        <a:lstStyle/>
        <a:p>
          <a:endParaRPr lang="es-AR"/>
        </a:p>
      </dgm:t>
    </dgm:pt>
    <dgm:pt modelId="{574B0B0B-B18E-4435-84F1-B43E2A4F359E}" type="sibTrans" cxnId="{6A2F78EB-74C6-4C7F-9B4A-7F31DDF22FD8}">
      <dgm:prSet/>
      <dgm:spPr/>
      <dgm:t>
        <a:bodyPr/>
        <a:lstStyle/>
        <a:p>
          <a:endParaRPr lang="es-AR"/>
        </a:p>
      </dgm:t>
    </dgm:pt>
    <dgm:pt modelId="{D3BEDEF3-C812-40A5-90CD-DDA9D4848602}">
      <dgm:prSet phldrT="[Texto]" custT="1"/>
      <dgm:spPr/>
      <dgm:t>
        <a:bodyPr/>
        <a:lstStyle/>
        <a:p>
          <a:r>
            <a:rPr lang="es-AR" sz="1200" dirty="0" smtClean="0"/>
            <a:t>Juicio profesional.</a:t>
          </a:r>
          <a:endParaRPr lang="es-AR" sz="1200" dirty="0"/>
        </a:p>
      </dgm:t>
    </dgm:pt>
    <dgm:pt modelId="{B943F2F2-AFF0-4388-87F7-C6BC85B438BE}" type="parTrans" cxnId="{8A934886-5EE6-417B-A12B-C1864EEE613C}">
      <dgm:prSet/>
      <dgm:spPr/>
      <dgm:t>
        <a:bodyPr/>
        <a:lstStyle/>
        <a:p>
          <a:endParaRPr lang="es-AR"/>
        </a:p>
      </dgm:t>
    </dgm:pt>
    <dgm:pt modelId="{CDE9ECA1-B1AE-4C66-95EB-3270B409ADFD}" type="sibTrans" cxnId="{8A934886-5EE6-417B-A12B-C1864EEE613C}">
      <dgm:prSet/>
      <dgm:spPr/>
      <dgm:t>
        <a:bodyPr/>
        <a:lstStyle/>
        <a:p>
          <a:endParaRPr lang="es-AR"/>
        </a:p>
      </dgm:t>
    </dgm:pt>
    <dgm:pt modelId="{2216B1D9-43F2-4B27-B5A5-3F856548733C}">
      <dgm:prSet phldrT="[Texto]" custT="1"/>
      <dgm:spPr/>
      <dgm:t>
        <a:bodyPr/>
        <a:lstStyle/>
        <a:p>
          <a:r>
            <a:rPr lang="es-AR" sz="1200" dirty="0" smtClean="0"/>
            <a:t>Voz de los expertos.</a:t>
          </a:r>
          <a:endParaRPr lang="es-AR" sz="1200" dirty="0"/>
        </a:p>
      </dgm:t>
    </dgm:pt>
    <dgm:pt modelId="{C06537E4-D0DF-4461-8622-73D8F0688AD6}" type="parTrans" cxnId="{E5EC300E-6C4F-4F7A-91DF-028F7446ADD5}">
      <dgm:prSet/>
      <dgm:spPr/>
      <dgm:t>
        <a:bodyPr/>
        <a:lstStyle/>
        <a:p>
          <a:endParaRPr lang="es-AR"/>
        </a:p>
      </dgm:t>
    </dgm:pt>
    <dgm:pt modelId="{A63FC8A3-A698-4387-A213-4E1EB359CEBA}" type="sibTrans" cxnId="{E5EC300E-6C4F-4F7A-91DF-028F7446ADD5}">
      <dgm:prSet/>
      <dgm:spPr/>
      <dgm:t>
        <a:bodyPr/>
        <a:lstStyle/>
        <a:p>
          <a:endParaRPr lang="es-AR"/>
        </a:p>
      </dgm:t>
    </dgm:pt>
    <dgm:pt modelId="{F4BD478A-5815-4E2E-BE66-37A26A968FD3}">
      <dgm:prSet phldrT="[Texto]" custT="1"/>
      <dgm:spPr/>
      <dgm:t>
        <a:bodyPr/>
        <a:lstStyle/>
        <a:p>
          <a:r>
            <a:rPr lang="es-AR" sz="1200" dirty="0" smtClean="0"/>
            <a:t>Voz del cliente interno.</a:t>
          </a:r>
          <a:endParaRPr lang="es-AR" sz="1200" dirty="0"/>
        </a:p>
      </dgm:t>
    </dgm:pt>
    <dgm:pt modelId="{34EE5874-98BB-48EF-A4E3-E667C117AFF6}" type="parTrans" cxnId="{33F3CC7A-948A-4B87-8EB3-304011C8C74C}">
      <dgm:prSet/>
      <dgm:spPr/>
      <dgm:t>
        <a:bodyPr/>
        <a:lstStyle/>
        <a:p>
          <a:endParaRPr lang="es-AR"/>
        </a:p>
      </dgm:t>
    </dgm:pt>
    <dgm:pt modelId="{2BD812AF-225D-4473-B009-1C1C0547C22C}" type="sibTrans" cxnId="{33F3CC7A-948A-4B87-8EB3-304011C8C74C}">
      <dgm:prSet/>
      <dgm:spPr/>
      <dgm:t>
        <a:bodyPr/>
        <a:lstStyle/>
        <a:p>
          <a:endParaRPr lang="es-AR"/>
        </a:p>
      </dgm:t>
    </dgm:pt>
    <dgm:pt modelId="{90FB189F-9EAB-4E82-9E06-E6E17DA6C9C4}">
      <dgm:prSet phldrT="[Texto]" custT="1"/>
      <dgm:spPr/>
      <dgm:t>
        <a:bodyPr/>
        <a:lstStyle/>
        <a:p>
          <a:r>
            <a:rPr lang="es-AR" sz="1200" dirty="0" smtClean="0"/>
            <a:t>Uso de coeficientes (ratios entre variables dependientes) en lugar de valores absolutos.</a:t>
          </a:r>
          <a:endParaRPr lang="es-AR" sz="1200" dirty="0"/>
        </a:p>
      </dgm:t>
    </dgm:pt>
    <dgm:pt modelId="{AA20306B-C06B-47D7-9715-F9A454FCF4A0}" type="parTrans" cxnId="{4D571EF9-0BA5-4678-A3AC-BD2C32FC4091}">
      <dgm:prSet/>
      <dgm:spPr/>
      <dgm:t>
        <a:bodyPr/>
        <a:lstStyle/>
        <a:p>
          <a:endParaRPr lang="es-AR"/>
        </a:p>
      </dgm:t>
    </dgm:pt>
    <dgm:pt modelId="{7BC1D8C9-8D9F-4A47-A516-56549DC1117D}" type="sibTrans" cxnId="{4D571EF9-0BA5-4678-A3AC-BD2C32FC4091}">
      <dgm:prSet/>
      <dgm:spPr/>
      <dgm:t>
        <a:bodyPr/>
        <a:lstStyle/>
        <a:p>
          <a:endParaRPr lang="es-AR"/>
        </a:p>
      </dgm:t>
    </dgm:pt>
    <dgm:pt modelId="{0CEBFA8B-1322-4714-9E5C-33F4BE97BCF4}">
      <dgm:prSet phldrT="[Texto]" custT="1"/>
      <dgm:spPr/>
      <dgm:t>
        <a:bodyPr/>
        <a:lstStyle/>
        <a:p>
          <a:r>
            <a:rPr lang="es-AR" sz="1200" dirty="0" smtClean="0"/>
            <a:t>Entendimiento de las relaciones entre las distintas series de datos.</a:t>
          </a:r>
          <a:endParaRPr lang="es-AR" sz="1200" dirty="0"/>
        </a:p>
      </dgm:t>
    </dgm:pt>
    <dgm:pt modelId="{D751BE70-0B9A-45C8-A955-8E90270FEABC}" type="parTrans" cxnId="{88DF2F7E-051B-4443-82AA-E05DAB5AB4D6}">
      <dgm:prSet/>
      <dgm:spPr/>
      <dgm:t>
        <a:bodyPr/>
        <a:lstStyle/>
        <a:p>
          <a:endParaRPr lang="es-AR"/>
        </a:p>
      </dgm:t>
    </dgm:pt>
    <dgm:pt modelId="{0A7E3FF0-D25F-4041-9662-8DB23537C0F4}" type="sibTrans" cxnId="{88DF2F7E-051B-4443-82AA-E05DAB5AB4D6}">
      <dgm:prSet/>
      <dgm:spPr/>
      <dgm:t>
        <a:bodyPr/>
        <a:lstStyle/>
        <a:p>
          <a:endParaRPr lang="es-AR"/>
        </a:p>
      </dgm:t>
    </dgm:pt>
    <dgm:pt modelId="{2608BBA7-4D8C-4B05-8BD5-0BB7A018279C}" type="pres">
      <dgm:prSet presAssocID="{3C7939F4-2E1A-40F3-ADB1-6ED2FC17CE4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8C5C8B80-8D01-4FDE-8480-4275296BA2D5}" type="pres">
      <dgm:prSet presAssocID="{67304925-4DDB-4555-8E1E-110820DDBFCF}" presName="chaos" presStyleCnt="0"/>
      <dgm:spPr/>
      <dgm:t>
        <a:bodyPr/>
        <a:lstStyle/>
        <a:p>
          <a:endParaRPr lang="es-AR"/>
        </a:p>
      </dgm:t>
    </dgm:pt>
    <dgm:pt modelId="{A25F3792-8C85-4B82-8CE0-784AA448CAF8}" type="pres">
      <dgm:prSet presAssocID="{67304925-4DDB-4555-8E1E-110820DDBFCF}" presName="parTx1" presStyleLbl="revTx" presStyleIdx="0" presStyleCnt="5"/>
      <dgm:spPr/>
      <dgm:t>
        <a:bodyPr/>
        <a:lstStyle/>
        <a:p>
          <a:endParaRPr lang="es-AR"/>
        </a:p>
      </dgm:t>
    </dgm:pt>
    <dgm:pt modelId="{2E259F4A-61B4-4064-9215-26FA6ABC780B}" type="pres">
      <dgm:prSet presAssocID="{67304925-4DDB-4555-8E1E-110820DDBFCF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153E7CE-73D8-4054-AF8B-EAA7622D75E9}" type="pres">
      <dgm:prSet presAssocID="{67304925-4DDB-4555-8E1E-110820DDBFCF}" presName="c1" presStyleLbl="node1" presStyleIdx="0" presStyleCnt="19"/>
      <dgm:spPr/>
      <dgm:t>
        <a:bodyPr/>
        <a:lstStyle/>
        <a:p>
          <a:endParaRPr lang="es-AR"/>
        </a:p>
      </dgm:t>
    </dgm:pt>
    <dgm:pt modelId="{F30815FA-EDFF-43B4-BBCE-58537CF07BCA}" type="pres">
      <dgm:prSet presAssocID="{67304925-4DDB-4555-8E1E-110820DDBFCF}" presName="c2" presStyleLbl="node1" presStyleIdx="1" presStyleCnt="19"/>
      <dgm:spPr/>
      <dgm:t>
        <a:bodyPr/>
        <a:lstStyle/>
        <a:p>
          <a:endParaRPr lang="es-AR"/>
        </a:p>
      </dgm:t>
    </dgm:pt>
    <dgm:pt modelId="{1BDF7130-21FE-4A3F-BCFD-0F9A80817DBF}" type="pres">
      <dgm:prSet presAssocID="{67304925-4DDB-4555-8E1E-110820DDBFCF}" presName="c3" presStyleLbl="node1" presStyleIdx="2" presStyleCnt="19"/>
      <dgm:spPr/>
      <dgm:t>
        <a:bodyPr/>
        <a:lstStyle/>
        <a:p>
          <a:endParaRPr lang="es-AR"/>
        </a:p>
      </dgm:t>
    </dgm:pt>
    <dgm:pt modelId="{9DE6EEC8-9E4F-4C8C-B0DA-1CE4B6273E1F}" type="pres">
      <dgm:prSet presAssocID="{67304925-4DDB-4555-8E1E-110820DDBFCF}" presName="c4" presStyleLbl="node1" presStyleIdx="3" presStyleCnt="19"/>
      <dgm:spPr/>
      <dgm:t>
        <a:bodyPr/>
        <a:lstStyle/>
        <a:p>
          <a:endParaRPr lang="es-AR"/>
        </a:p>
      </dgm:t>
    </dgm:pt>
    <dgm:pt modelId="{D411A426-6959-41FE-B028-3A443EA30D66}" type="pres">
      <dgm:prSet presAssocID="{67304925-4DDB-4555-8E1E-110820DDBFCF}" presName="c5" presStyleLbl="node1" presStyleIdx="4" presStyleCnt="19"/>
      <dgm:spPr/>
      <dgm:t>
        <a:bodyPr/>
        <a:lstStyle/>
        <a:p>
          <a:endParaRPr lang="es-AR"/>
        </a:p>
      </dgm:t>
    </dgm:pt>
    <dgm:pt modelId="{122B2FC3-EA17-45C8-9D1E-0705398C553D}" type="pres">
      <dgm:prSet presAssocID="{67304925-4DDB-4555-8E1E-110820DDBFCF}" presName="c6" presStyleLbl="node1" presStyleIdx="5" presStyleCnt="19"/>
      <dgm:spPr/>
      <dgm:t>
        <a:bodyPr/>
        <a:lstStyle/>
        <a:p>
          <a:endParaRPr lang="es-AR"/>
        </a:p>
      </dgm:t>
    </dgm:pt>
    <dgm:pt modelId="{E9BACD85-0D8A-498E-B0B6-E2DB62EC0FB7}" type="pres">
      <dgm:prSet presAssocID="{67304925-4DDB-4555-8E1E-110820DDBFCF}" presName="c7" presStyleLbl="node1" presStyleIdx="6" presStyleCnt="19"/>
      <dgm:spPr/>
      <dgm:t>
        <a:bodyPr/>
        <a:lstStyle/>
        <a:p>
          <a:endParaRPr lang="es-AR"/>
        </a:p>
      </dgm:t>
    </dgm:pt>
    <dgm:pt modelId="{918F0ABA-3BFD-4745-8F0B-142926E59164}" type="pres">
      <dgm:prSet presAssocID="{67304925-4DDB-4555-8E1E-110820DDBFCF}" presName="c8" presStyleLbl="node1" presStyleIdx="7" presStyleCnt="19"/>
      <dgm:spPr/>
      <dgm:t>
        <a:bodyPr/>
        <a:lstStyle/>
        <a:p>
          <a:endParaRPr lang="es-AR"/>
        </a:p>
      </dgm:t>
    </dgm:pt>
    <dgm:pt modelId="{2F33FEA0-2423-4A6D-ACFE-83D8467763C3}" type="pres">
      <dgm:prSet presAssocID="{67304925-4DDB-4555-8E1E-110820DDBFCF}" presName="c9" presStyleLbl="node1" presStyleIdx="8" presStyleCnt="19"/>
      <dgm:spPr/>
      <dgm:t>
        <a:bodyPr/>
        <a:lstStyle/>
        <a:p>
          <a:endParaRPr lang="es-AR"/>
        </a:p>
      </dgm:t>
    </dgm:pt>
    <dgm:pt modelId="{682DF3F4-7242-4AF4-971F-C90D72DC30BB}" type="pres">
      <dgm:prSet presAssocID="{67304925-4DDB-4555-8E1E-110820DDBFCF}" presName="c10" presStyleLbl="node1" presStyleIdx="9" presStyleCnt="19"/>
      <dgm:spPr/>
      <dgm:t>
        <a:bodyPr/>
        <a:lstStyle/>
        <a:p>
          <a:endParaRPr lang="es-AR"/>
        </a:p>
      </dgm:t>
    </dgm:pt>
    <dgm:pt modelId="{13C1286B-59DC-4B36-8802-54360D9309DF}" type="pres">
      <dgm:prSet presAssocID="{67304925-4DDB-4555-8E1E-110820DDBFCF}" presName="c11" presStyleLbl="node1" presStyleIdx="10" presStyleCnt="19"/>
      <dgm:spPr/>
      <dgm:t>
        <a:bodyPr/>
        <a:lstStyle/>
        <a:p>
          <a:endParaRPr lang="es-AR"/>
        </a:p>
      </dgm:t>
    </dgm:pt>
    <dgm:pt modelId="{8FCD49B4-92FC-443D-9504-D89A4365AA96}" type="pres">
      <dgm:prSet presAssocID="{67304925-4DDB-4555-8E1E-110820DDBFCF}" presName="c12" presStyleLbl="node1" presStyleIdx="11" presStyleCnt="19"/>
      <dgm:spPr/>
      <dgm:t>
        <a:bodyPr/>
        <a:lstStyle/>
        <a:p>
          <a:endParaRPr lang="es-AR"/>
        </a:p>
      </dgm:t>
    </dgm:pt>
    <dgm:pt modelId="{7FD68A16-DE91-42CF-B1D3-75425AAB5B6B}" type="pres">
      <dgm:prSet presAssocID="{67304925-4DDB-4555-8E1E-110820DDBFCF}" presName="c13" presStyleLbl="node1" presStyleIdx="12" presStyleCnt="19"/>
      <dgm:spPr/>
      <dgm:t>
        <a:bodyPr/>
        <a:lstStyle/>
        <a:p>
          <a:endParaRPr lang="es-AR"/>
        </a:p>
      </dgm:t>
    </dgm:pt>
    <dgm:pt modelId="{525C1BDB-7739-4E7C-A1B9-C84F2F5FF532}" type="pres">
      <dgm:prSet presAssocID="{67304925-4DDB-4555-8E1E-110820DDBFCF}" presName="c14" presStyleLbl="node1" presStyleIdx="13" presStyleCnt="19"/>
      <dgm:spPr/>
      <dgm:t>
        <a:bodyPr/>
        <a:lstStyle/>
        <a:p>
          <a:endParaRPr lang="es-AR"/>
        </a:p>
      </dgm:t>
    </dgm:pt>
    <dgm:pt modelId="{D2B8DECA-1B65-48A3-859A-8801E1AF1C1C}" type="pres">
      <dgm:prSet presAssocID="{67304925-4DDB-4555-8E1E-110820DDBFCF}" presName="c15" presStyleLbl="node1" presStyleIdx="14" presStyleCnt="19"/>
      <dgm:spPr/>
      <dgm:t>
        <a:bodyPr/>
        <a:lstStyle/>
        <a:p>
          <a:endParaRPr lang="es-AR"/>
        </a:p>
      </dgm:t>
    </dgm:pt>
    <dgm:pt modelId="{DFAA9A9C-A119-4EF6-A63A-E8BAD3D66A7D}" type="pres">
      <dgm:prSet presAssocID="{67304925-4DDB-4555-8E1E-110820DDBFCF}" presName="c16" presStyleLbl="node1" presStyleIdx="15" presStyleCnt="19"/>
      <dgm:spPr/>
      <dgm:t>
        <a:bodyPr/>
        <a:lstStyle/>
        <a:p>
          <a:endParaRPr lang="es-AR"/>
        </a:p>
      </dgm:t>
    </dgm:pt>
    <dgm:pt modelId="{3FD1C276-1536-473A-A8AD-24E40CD0B358}" type="pres">
      <dgm:prSet presAssocID="{67304925-4DDB-4555-8E1E-110820DDBFCF}" presName="c17" presStyleLbl="node1" presStyleIdx="16" presStyleCnt="19"/>
      <dgm:spPr/>
      <dgm:t>
        <a:bodyPr/>
        <a:lstStyle/>
        <a:p>
          <a:endParaRPr lang="es-AR"/>
        </a:p>
      </dgm:t>
    </dgm:pt>
    <dgm:pt modelId="{EC9D28B9-B565-439B-9C77-3E9814DDF22E}" type="pres">
      <dgm:prSet presAssocID="{67304925-4DDB-4555-8E1E-110820DDBFCF}" presName="c18" presStyleLbl="node1" presStyleIdx="17" presStyleCnt="19"/>
      <dgm:spPr/>
      <dgm:t>
        <a:bodyPr/>
        <a:lstStyle/>
        <a:p>
          <a:endParaRPr lang="es-AR"/>
        </a:p>
      </dgm:t>
    </dgm:pt>
    <dgm:pt modelId="{E838B75B-DF48-4FAB-9AE6-7A33730FF82B}" type="pres">
      <dgm:prSet presAssocID="{FBB7E543-AD6F-45E0-B340-23849F5C5E4E}" presName="chevronComposite1" presStyleCnt="0"/>
      <dgm:spPr/>
      <dgm:t>
        <a:bodyPr/>
        <a:lstStyle/>
        <a:p>
          <a:endParaRPr lang="es-AR"/>
        </a:p>
      </dgm:t>
    </dgm:pt>
    <dgm:pt modelId="{9CB7F253-7169-493F-BF50-BE3EE7026008}" type="pres">
      <dgm:prSet presAssocID="{FBB7E543-AD6F-45E0-B340-23849F5C5E4E}" presName="chevron1" presStyleLbl="sibTrans2D1" presStyleIdx="0" presStyleCnt="2"/>
      <dgm:spPr/>
      <dgm:t>
        <a:bodyPr/>
        <a:lstStyle/>
        <a:p>
          <a:endParaRPr lang="es-AR"/>
        </a:p>
      </dgm:t>
    </dgm:pt>
    <dgm:pt modelId="{15C42474-091C-4650-8C7A-219BAF121377}" type="pres">
      <dgm:prSet presAssocID="{FBB7E543-AD6F-45E0-B340-23849F5C5E4E}" presName="spChevron1" presStyleCnt="0"/>
      <dgm:spPr/>
      <dgm:t>
        <a:bodyPr/>
        <a:lstStyle/>
        <a:p>
          <a:endParaRPr lang="es-AR"/>
        </a:p>
      </dgm:t>
    </dgm:pt>
    <dgm:pt modelId="{9D3660E2-36F7-48FD-B3B8-DA92EB75B8BD}" type="pres">
      <dgm:prSet presAssocID="{E340D64B-28D7-42C1-9471-9167310E8C83}" presName="middle" presStyleCnt="0"/>
      <dgm:spPr/>
      <dgm:t>
        <a:bodyPr/>
        <a:lstStyle/>
        <a:p>
          <a:endParaRPr lang="es-AR"/>
        </a:p>
      </dgm:t>
    </dgm:pt>
    <dgm:pt modelId="{A3BD4891-3A2B-4C13-9B79-CCF4E93AB76D}" type="pres">
      <dgm:prSet presAssocID="{E340D64B-28D7-42C1-9471-9167310E8C83}" presName="parTxMid" presStyleLbl="revTx" presStyleIdx="2" presStyleCnt="5"/>
      <dgm:spPr/>
      <dgm:t>
        <a:bodyPr/>
        <a:lstStyle/>
        <a:p>
          <a:endParaRPr lang="es-AR"/>
        </a:p>
      </dgm:t>
    </dgm:pt>
    <dgm:pt modelId="{71F24AB1-1380-40AB-8F02-E362692B5294}" type="pres">
      <dgm:prSet presAssocID="{E340D64B-28D7-42C1-9471-9167310E8C83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D76F5E9-E7D8-45DC-9546-4AAE9005C313}" type="pres">
      <dgm:prSet presAssocID="{E340D64B-28D7-42C1-9471-9167310E8C83}" presName="spMid" presStyleCnt="0"/>
      <dgm:spPr/>
      <dgm:t>
        <a:bodyPr/>
        <a:lstStyle/>
        <a:p>
          <a:endParaRPr lang="es-AR"/>
        </a:p>
      </dgm:t>
    </dgm:pt>
    <dgm:pt modelId="{0ED50E7D-393B-4011-BF8C-278388AEEA89}" type="pres">
      <dgm:prSet presAssocID="{574B0B0B-B18E-4435-84F1-B43E2A4F359E}" presName="chevronComposite1" presStyleCnt="0"/>
      <dgm:spPr/>
      <dgm:t>
        <a:bodyPr/>
        <a:lstStyle/>
        <a:p>
          <a:endParaRPr lang="es-AR"/>
        </a:p>
      </dgm:t>
    </dgm:pt>
    <dgm:pt modelId="{6C09CC41-D91B-4DCE-B62D-7805A004C075}" type="pres">
      <dgm:prSet presAssocID="{574B0B0B-B18E-4435-84F1-B43E2A4F359E}" presName="chevron1" presStyleLbl="sibTrans2D1" presStyleIdx="1" presStyleCnt="2"/>
      <dgm:spPr/>
      <dgm:t>
        <a:bodyPr/>
        <a:lstStyle/>
        <a:p>
          <a:endParaRPr lang="es-AR"/>
        </a:p>
      </dgm:t>
    </dgm:pt>
    <dgm:pt modelId="{4DA4496A-6872-4723-8615-17E3E3222D86}" type="pres">
      <dgm:prSet presAssocID="{574B0B0B-B18E-4435-84F1-B43E2A4F359E}" presName="spChevron1" presStyleCnt="0"/>
      <dgm:spPr/>
      <dgm:t>
        <a:bodyPr/>
        <a:lstStyle/>
        <a:p>
          <a:endParaRPr lang="es-AR"/>
        </a:p>
      </dgm:t>
    </dgm:pt>
    <dgm:pt modelId="{30F5309D-031D-4820-B3CD-01658859E6C5}" type="pres">
      <dgm:prSet presAssocID="{B3B54DE3-DFC1-44F2-A7E6-0789354E6901}" presName="last" presStyleCnt="0"/>
      <dgm:spPr/>
      <dgm:t>
        <a:bodyPr/>
        <a:lstStyle/>
        <a:p>
          <a:endParaRPr lang="es-AR"/>
        </a:p>
      </dgm:t>
    </dgm:pt>
    <dgm:pt modelId="{E6FB3AAB-0C68-415B-82B3-4F7202B4AF7E}" type="pres">
      <dgm:prSet presAssocID="{B3B54DE3-DFC1-44F2-A7E6-0789354E6901}" presName="circleTx" presStyleLbl="node1" presStyleIdx="18" presStyleCnt="19"/>
      <dgm:spPr/>
      <dgm:t>
        <a:bodyPr/>
        <a:lstStyle/>
        <a:p>
          <a:endParaRPr lang="es-AR"/>
        </a:p>
      </dgm:t>
    </dgm:pt>
    <dgm:pt modelId="{97CFA3F5-D7E0-4DA3-B16A-6B63FFEEE230}" type="pres">
      <dgm:prSet presAssocID="{B3B54DE3-DFC1-44F2-A7E6-0789354E6901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C3E9D7-67DA-4F2D-B34C-0C93EBFC04E5}" type="pres">
      <dgm:prSet presAssocID="{B3B54DE3-DFC1-44F2-A7E6-0789354E6901}" presName="spN" presStyleCnt="0"/>
      <dgm:spPr/>
      <dgm:t>
        <a:bodyPr/>
        <a:lstStyle/>
        <a:p>
          <a:endParaRPr lang="es-AR"/>
        </a:p>
      </dgm:t>
    </dgm:pt>
  </dgm:ptLst>
  <dgm:cxnLst>
    <dgm:cxn modelId="{4D571EF9-0BA5-4678-A3AC-BD2C32FC4091}" srcId="{E340D64B-28D7-42C1-9471-9167310E8C83}" destId="{90FB189F-9EAB-4E82-9E06-E6E17DA6C9C4}" srcOrd="4" destOrd="0" parTransId="{AA20306B-C06B-47D7-9715-F9A454FCF4A0}" sibTransId="{7BC1D8C9-8D9F-4A47-A516-56549DC1117D}"/>
    <dgm:cxn modelId="{F5CA2396-BE93-4E4E-97FB-3F49F001DCA8}" srcId="{B3B54DE3-DFC1-44F2-A7E6-0789354E6901}" destId="{8DEE4265-917A-48AA-B1C4-E265570A243E}" srcOrd="0" destOrd="0" parTransId="{77E3DEDD-63AA-441B-A250-FE9DED5DA116}" sibTransId="{A08F6757-7335-4D6F-AB96-4C0CA8F77851}"/>
    <dgm:cxn modelId="{E9C86318-F06D-4CD8-BBF9-8B4481B7C898}" type="presOf" srcId="{D3BEDEF3-C812-40A5-90CD-DDA9D4848602}" destId="{71F24AB1-1380-40AB-8F02-E362692B5294}" srcOrd="0" destOrd="2" presId="urn:microsoft.com/office/officeart/2009/3/layout/RandomtoResultProcess"/>
    <dgm:cxn modelId="{7E9128E7-1232-4E46-9740-B958E0E944DF}" srcId="{3C7939F4-2E1A-40F3-ADB1-6ED2FC17CE45}" destId="{B3B54DE3-DFC1-44F2-A7E6-0789354E6901}" srcOrd="2" destOrd="0" parTransId="{B49D661E-B37B-4D68-9C5E-5970D5C17C16}" sibTransId="{DC248326-A686-486D-9E2F-5E288AA22C27}"/>
    <dgm:cxn modelId="{B712D03A-4896-4D0E-B590-5281AB54AAF2}" type="presOf" srcId="{B3B54DE3-DFC1-44F2-A7E6-0789354E6901}" destId="{E6FB3AAB-0C68-415B-82B3-4F7202B4AF7E}" srcOrd="0" destOrd="0" presId="urn:microsoft.com/office/officeart/2009/3/layout/RandomtoResultProcess"/>
    <dgm:cxn modelId="{66BC0927-17F8-4788-B6A5-989E46997822}" type="presOf" srcId="{26CD015D-5294-45AA-9500-3D34BF55335E}" destId="{2E259F4A-61B4-4064-9215-26FA6ABC780B}" srcOrd="0" destOrd="1" presId="urn:microsoft.com/office/officeart/2009/3/layout/RandomtoResultProcess"/>
    <dgm:cxn modelId="{2195AF3A-7121-42CB-86FD-2CB19CA10C2A}" type="presOf" srcId="{450CEBDC-B8AB-41D2-B363-DC4173474AEA}" destId="{2E259F4A-61B4-4064-9215-26FA6ABC780B}" srcOrd="0" destOrd="2" presId="urn:microsoft.com/office/officeart/2009/3/layout/RandomtoResultProcess"/>
    <dgm:cxn modelId="{2027B3CB-0D1A-40C2-8F25-DA9CD8051D53}" type="presOf" srcId="{8DEE4265-917A-48AA-B1C4-E265570A243E}" destId="{97CFA3F5-D7E0-4DA3-B16A-6B63FFEEE230}" srcOrd="0" destOrd="0" presId="urn:microsoft.com/office/officeart/2009/3/layout/RandomtoResultProcess"/>
    <dgm:cxn modelId="{33F3CC7A-948A-4B87-8EB3-304011C8C74C}" srcId="{E340D64B-28D7-42C1-9471-9167310E8C83}" destId="{F4BD478A-5815-4E2E-BE66-37A26A968FD3}" srcOrd="0" destOrd="0" parTransId="{34EE5874-98BB-48EF-A4E3-E667C117AFF6}" sibTransId="{2BD812AF-225D-4473-B009-1C1C0547C22C}"/>
    <dgm:cxn modelId="{7C701B88-3035-4E30-85A6-64523FB14EB0}" srcId="{3C7939F4-2E1A-40F3-ADB1-6ED2FC17CE45}" destId="{67304925-4DDB-4555-8E1E-110820DDBFCF}" srcOrd="0" destOrd="0" parTransId="{E48EC6D8-451A-48F1-A761-E8E229CD1C3A}" sibTransId="{FBB7E543-AD6F-45E0-B340-23849F5C5E4E}"/>
    <dgm:cxn modelId="{576A8F5D-C40C-4C85-9460-EFDEBAEAAE70}" srcId="{67304925-4DDB-4555-8E1E-110820DDBFCF}" destId="{26CD015D-5294-45AA-9500-3D34BF55335E}" srcOrd="1" destOrd="0" parTransId="{02C18FA5-D4E7-4024-B9A1-84FA57868330}" sibTransId="{E1BE6836-C2F9-4715-B4EB-46D4DC61B37D}"/>
    <dgm:cxn modelId="{B3D8B120-5B0C-4C6A-A551-0BE4E4609BDB}" srcId="{67304925-4DDB-4555-8E1E-110820DDBFCF}" destId="{8739F61C-4EAA-48ED-90ED-DFA7E1BE9DB6}" srcOrd="3" destOrd="0" parTransId="{97EA0836-5D01-41F1-B2B4-D9474D8CA023}" sibTransId="{8216B1CD-57B9-4355-9EBF-E700597CD5E1}"/>
    <dgm:cxn modelId="{E6A04B42-76E2-4371-83D6-37E2D91FB556}" type="presOf" srcId="{F4BD478A-5815-4E2E-BE66-37A26A968FD3}" destId="{71F24AB1-1380-40AB-8F02-E362692B5294}" srcOrd="0" destOrd="0" presId="urn:microsoft.com/office/officeart/2009/3/layout/RandomtoResultProcess"/>
    <dgm:cxn modelId="{66C0609D-8521-4DA2-82C2-D9A549371CD5}" type="presOf" srcId="{67304925-4DDB-4555-8E1E-110820DDBFCF}" destId="{A25F3792-8C85-4B82-8CE0-784AA448CAF8}" srcOrd="0" destOrd="0" presId="urn:microsoft.com/office/officeart/2009/3/layout/RandomtoResultProcess"/>
    <dgm:cxn modelId="{5FC5B397-1B6D-4CA8-9E48-9FE30CD47DAC}" type="presOf" srcId="{90FB189F-9EAB-4E82-9E06-E6E17DA6C9C4}" destId="{71F24AB1-1380-40AB-8F02-E362692B5294}" srcOrd="0" destOrd="4" presId="urn:microsoft.com/office/officeart/2009/3/layout/RandomtoResultProcess"/>
    <dgm:cxn modelId="{9AC73B8A-C096-4ABA-A152-F64DE392210C}" type="presOf" srcId="{0CEBFA8B-1322-4714-9E5C-33F4BE97BCF4}" destId="{71F24AB1-1380-40AB-8F02-E362692B5294}" srcOrd="0" destOrd="3" presId="urn:microsoft.com/office/officeart/2009/3/layout/RandomtoResultProcess"/>
    <dgm:cxn modelId="{23CC57C2-DC13-4C31-86A0-EE7A012C0F37}" type="presOf" srcId="{E340D64B-28D7-42C1-9471-9167310E8C83}" destId="{A3BD4891-3A2B-4C13-9B79-CCF4E93AB76D}" srcOrd="0" destOrd="0" presId="urn:microsoft.com/office/officeart/2009/3/layout/RandomtoResultProcess"/>
    <dgm:cxn modelId="{40EC5DDC-D784-4BF8-B472-CE921025D3BC}" type="presOf" srcId="{8739F61C-4EAA-48ED-90ED-DFA7E1BE9DB6}" destId="{2E259F4A-61B4-4064-9215-26FA6ABC780B}" srcOrd="0" destOrd="3" presId="urn:microsoft.com/office/officeart/2009/3/layout/RandomtoResultProcess"/>
    <dgm:cxn modelId="{BA1E82A0-0E80-4063-83C9-43E73709BBB3}" srcId="{67304925-4DDB-4555-8E1E-110820DDBFCF}" destId="{2A200859-F6C5-49DA-8066-25B815C77C2A}" srcOrd="0" destOrd="0" parTransId="{6E1BF841-6A0D-4115-8651-647E0BDF19D4}" sibTransId="{09F98A61-3FBB-49F3-AC64-0C9533E6C3FE}"/>
    <dgm:cxn modelId="{4130E2C6-E63F-4C84-8C53-5BD0B9004000}" srcId="{67304925-4DDB-4555-8E1E-110820DDBFCF}" destId="{450CEBDC-B8AB-41D2-B363-DC4173474AEA}" srcOrd="2" destOrd="0" parTransId="{0A66AFD2-0C18-4A71-8C07-BE89DA7C0709}" sibTransId="{574974D8-2E18-4AE3-837E-39D1204B6052}"/>
    <dgm:cxn modelId="{02DF0106-B1EF-4B4A-800B-2BA42FA14997}" type="presOf" srcId="{2216B1D9-43F2-4B27-B5A5-3F856548733C}" destId="{71F24AB1-1380-40AB-8F02-E362692B5294}" srcOrd="0" destOrd="1" presId="urn:microsoft.com/office/officeart/2009/3/layout/RandomtoResultProcess"/>
    <dgm:cxn modelId="{8A934886-5EE6-417B-A12B-C1864EEE613C}" srcId="{E340D64B-28D7-42C1-9471-9167310E8C83}" destId="{D3BEDEF3-C812-40A5-90CD-DDA9D4848602}" srcOrd="2" destOrd="0" parTransId="{B943F2F2-AFF0-4388-87F7-C6BC85B438BE}" sibTransId="{CDE9ECA1-B1AE-4C66-95EB-3270B409ADFD}"/>
    <dgm:cxn modelId="{6A2F78EB-74C6-4C7F-9B4A-7F31DDF22FD8}" srcId="{3C7939F4-2E1A-40F3-ADB1-6ED2FC17CE45}" destId="{E340D64B-28D7-42C1-9471-9167310E8C83}" srcOrd="1" destOrd="0" parTransId="{586FE9A8-F244-47A1-9030-0241E5ECB2DB}" sibTransId="{574B0B0B-B18E-4435-84F1-B43E2A4F359E}"/>
    <dgm:cxn modelId="{E5EC300E-6C4F-4F7A-91DF-028F7446ADD5}" srcId="{E340D64B-28D7-42C1-9471-9167310E8C83}" destId="{2216B1D9-43F2-4B27-B5A5-3F856548733C}" srcOrd="1" destOrd="0" parTransId="{C06537E4-D0DF-4461-8622-73D8F0688AD6}" sibTransId="{A63FC8A3-A698-4387-A213-4E1EB359CEBA}"/>
    <dgm:cxn modelId="{88DF2F7E-051B-4443-82AA-E05DAB5AB4D6}" srcId="{E340D64B-28D7-42C1-9471-9167310E8C83}" destId="{0CEBFA8B-1322-4714-9E5C-33F4BE97BCF4}" srcOrd="3" destOrd="0" parTransId="{D751BE70-0B9A-45C8-A955-8E90270FEABC}" sibTransId="{0A7E3FF0-D25F-4041-9662-8DB23537C0F4}"/>
    <dgm:cxn modelId="{9497BCCB-1089-4512-92B2-8F6F6E553F64}" type="presOf" srcId="{2A200859-F6C5-49DA-8066-25B815C77C2A}" destId="{2E259F4A-61B4-4064-9215-26FA6ABC780B}" srcOrd="0" destOrd="0" presId="urn:microsoft.com/office/officeart/2009/3/layout/RandomtoResultProcess"/>
    <dgm:cxn modelId="{53E68BA1-B88C-4011-88BF-94347FFCEA85}" type="presOf" srcId="{3C7939F4-2E1A-40F3-ADB1-6ED2FC17CE45}" destId="{2608BBA7-4D8C-4B05-8BD5-0BB7A018279C}" srcOrd="0" destOrd="0" presId="urn:microsoft.com/office/officeart/2009/3/layout/RandomtoResultProcess"/>
    <dgm:cxn modelId="{ADA0293C-B1E8-4828-BE7B-3044FB4493D8}" type="presParOf" srcId="{2608BBA7-4D8C-4B05-8BD5-0BB7A018279C}" destId="{8C5C8B80-8D01-4FDE-8480-4275296BA2D5}" srcOrd="0" destOrd="0" presId="urn:microsoft.com/office/officeart/2009/3/layout/RandomtoResultProcess"/>
    <dgm:cxn modelId="{BBD6E140-9D70-4C90-810A-6623B40FEFC8}" type="presParOf" srcId="{8C5C8B80-8D01-4FDE-8480-4275296BA2D5}" destId="{A25F3792-8C85-4B82-8CE0-784AA448CAF8}" srcOrd="0" destOrd="0" presId="urn:microsoft.com/office/officeart/2009/3/layout/RandomtoResultProcess"/>
    <dgm:cxn modelId="{B522315B-7128-4383-A7BC-954C0FC29081}" type="presParOf" srcId="{8C5C8B80-8D01-4FDE-8480-4275296BA2D5}" destId="{2E259F4A-61B4-4064-9215-26FA6ABC780B}" srcOrd="1" destOrd="0" presId="urn:microsoft.com/office/officeart/2009/3/layout/RandomtoResultProcess"/>
    <dgm:cxn modelId="{77F84106-3DE4-4872-99D8-17449E67BA29}" type="presParOf" srcId="{8C5C8B80-8D01-4FDE-8480-4275296BA2D5}" destId="{3153E7CE-73D8-4054-AF8B-EAA7622D75E9}" srcOrd="2" destOrd="0" presId="urn:microsoft.com/office/officeart/2009/3/layout/RandomtoResultProcess"/>
    <dgm:cxn modelId="{E50D0E43-40C3-4AC0-9F0A-8F7C10823E6A}" type="presParOf" srcId="{8C5C8B80-8D01-4FDE-8480-4275296BA2D5}" destId="{F30815FA-EDFF-43B4-BBCE-58537CF07BCA}" srcOrd="3" destOrd="0" presId="urn:microsoft.com/office/officeart/2009/3/layout/RandomtoResultProcess"/>
    <dgm:cxn modelId="{758BE59A-6C5E-46F6-9821-25003EDE967F}" type="presParOf" srcId="{8C5C8B80-8D01-4FDE-8480-4275296BA2D5}" destId="{1BDF7130-21FE-4A3F-BCFD-0F9A80817DBF}" srcOrd="4" destOrd="0" presId="urn:microsoft.com/office/officeart/2009/3/layout/RandomtoResultProcess"/>
    <dgm:cxn modelId="{A1988DEC-AC86-4678-9525-5AE1DBF1C66B}" type="presParOf" srcId="{8C5C8B80-8D01-4FDE-8480-4275296BA2D5}" destId="{9DE6EEC8-9E4F-4C8C-B0DA-1CE4B6273E1F}" srcOrd="5" destOrd="0" presId="urn:microsoft.com/office/officeart/2009/3/layout/RandomtoResultProcess"/>
    <dgm:cxn modelId="{BEB55F2E-3C09-483D-8631-02D942FF3983}" type="presParOf" srcId="{8C5C8B80-8D01-4FDE-8480-4275296BA2D5}" destId="{D411A426-6959-41FE-B028-3A443EA30D66}" srcOrd="6" destOrd="0" presId="urn:microsoft.com/office/officeart/2009/3/layout/RandomtoResultProcess"/>
    <dgm:cxn modelId="{8B6AFFB6-1256-4ADD-8E89-1A85656BDC83}" type="presParOf" srcId="{8C5C8B80-8D01-4FDE-8480-4275296BA2D5}" destId="{122B2FC3-EA17-45C8-9D1E-0705398C553D}" srcOrd="7" destOrd="0" presId="urn:microsoft.com/office/officeart/2009/3/layout/RandomtoResultProcess"/>
    <dgm:cxn modelId="{C64E3168-91BC-46CB-917B-64C8E31511B3}" type="presParOf" srcId="{8C5C8B80-8D01-4FDE-8480-4275296BA2D5}" destId="{E9BACD85-0D8A-498E-B0B6-E2DB62EC0FB7}" srcOrd="8" destOrd="0" presId="urn:microsoft.com/office/officeart/2009/3/layout/RandomtoResultProcess"/>
    <dgm:cxn modelId="{9069AC92-54FC-413C-8227-AD60A5C4486A}" type="presParOf" srcId="{8C5C8B80-8D01-4FDE-8480-4275296BA2D5}" destId="{918F0ABA-3BFD-4745-8F0B-142926E59164}" srcOrd="9" destOrd="0" presId="urn:microsoft.com/office/officeart/2009/3/layout/RandomtoResultProcess"/>
    <dgm:cxn modelId="{9D90B226-6E99-4137-B64B-27F06118C3F2}" type="presParOf" srcId="{8C5C8B80-8D01-4FDE-8480-4275296BA2D5}" destId="{2F33FEA0-2423-4A6D-ACFE-83D8467763C3}" srcOrd="10" destOrd="0" presId="urn:microsoft.com/office/officeart/2009/3/layout/RandomtoResultProcess"/>
    <dgm:cxn modelId="{E0AD928D-43D6-41FD-BF49-DCA8DD561DA5}" type="presParOf" srcId="{8C5C8B80-8D01-4FDE-8480-4275296BA2D5}" destId="{682DF3F4-7242-4AF4-971F-C90D72DC30BB}" srcOrd="11" destOrd="0" presId="urn:microsoft.com/office/officeart/2009/3/layout/RandomtoResultProcess"/>
    <dgm:cxn modelId="{960DB75A-5DFF-49CA-9D26-517F262B106A}" type="presParOf" srcId="{8C5C8B80-8D01-4FDE-8480-4275296BA2D5}" destId="{13C1286B-59DC-4B36-8802-54360D9309DF}" srcOrd="12" destOrd="0" presId="urn:microsoft.com/office/officeart/2009/3/layout/RandomtoResultProcess"/>
    <dgm:cxn modelId="{E715771F-513F-4902-B128-93A15AFB6E96}" type="presParOf" srcId="{8C5C8B80-8D01-4FDE-8480-4275296BA2D5}" destId="{8FCD49B4-92FC-443D-9504-D89A4365AA96}" srcOrd="13" destOrd="0" presId="urn:microsoft.com/office/officeart/2009/3/layout/RandomtoResultProcess"/>
    <dgm:cxn modelId="{0FCC0ECF-C4A8-4ABF-A0C6-66D9BF37AC85}" type="presParOf" srcId="{8C5C8B80-8D01-4FDE-8480-4275296BA2D5}" destId="{7FD68A16-DE91-42CF-B1D3-75425AAB5B6B}" srcOrd="14" destOrd="0" presId="urn:microsoft.com/office/officeart/2009/3/layout/RandomtoResultProcess"/>
    <dgm:cxn modelId="{A22AACEF-C4DD-4A40-9E9A-02B9AD3CFE5E}" type="presParOf" srcId="{8C5C8B80-8D01-4FDE-8480-4275296BA2D5}" destId="{525C1BDB-7739-4E7C-A1B9-C84F2F5FF532}" srcOrd="15" destOrd="0" presId="urn:microsoft.com/office/officeart/2009/3/layout/RandomtoResultProcess"/>
    <dgm:cxn modelId="{A16CAED1-7429-4634-87BB-639EBF52EBA7}" type="presParOf" srcId="{8C5C8B80-8D01-4FDE-8480-4275296BA2D5}" destId="{D2B8DECA-1B65-48A3-859A-8801E1AF1C1C}" srcOrd="16" destOrd="0" presId="urn:microsoft.com/office/officeart/2009/3/layout/RandomtoResultProcess"/>
    <dgm:cxn modelId="{D03F2990-3645-441E-A21D-480274FA96EE}" type="presParOf" srcId="{8C5C8B80-8D01-4FDE-8480-4275296BA2D5}" destId="{DFAA9A9C-A119-4EF6-A63A-E8BAD3D66A7D}" srcOrd="17" destOrd="0" presId="urn:microsoft.com/office/officeart/2009/3/layout/RandomtoResultProcess"/>
    <dgm:cxn modelId="{9E6D3951-77AC-4DCB-8AD8-DFF3A6E00FB6}" type="presParOf" srcId="{8C5C8B80-8D01-4FDE-8480-4275296BA2D5}" destId="{3FD1C276-1536-473A-A8AD-24E40CD0B358}" srcOrd="18" destOrd="0" presId="urn:microsoft.com/office/officeart/2009/3/layout/RandomtoResultProcess"/>
    <dgm:cxn modelId="{01BF9AF3-251D-47C1-AFE1-CCD80FE76BBD}" type="presParOf" srcId="{8C5C8B80-8D01-4FDE-8480-4275296BA2D5}" destId="{EC9D28B9-B565-439B-9C77-3E9814DDF22E}" srcOrd="19" destOrd="0" presId="urn:microsoft.com/office/officeart/2009/3/layout/RandomtoResultProcess"/>
    <dgm:cxn modelId="{5F4339BE-40C2-49B1-BEBF-67CD3979F44A}" type="presParOf" srcId="{2608BBA7-4D8C-4B05-8BD5-0BB7A018279C}" destId="{E838B75B-DF48-4FAB-9AE6-7A33730FF82B}" srcOrd="1" destOrd="0" presId="urn:microsoft.com/office/officeart/2009/3/layout/RandomtoResultProcess"/>
    <dgm:cxn modelId="{F9317938-D2EA-4E1C-B8BC-EA8995B443E4}" type="presParOf" srcId="{E838B75B-DF48-4FAB-9AE6-7A33730FF82B}" destId="{9CB7F253-7169-493F-BF50-BE3EE7026008}" srcOrd="0" destOrd="0" presId="urn:microsoft.com/office/officeart/2009/3/layout/RandomtoResultProcess"/>
    <dgm:cxn modelId="{DB9CC3C2-426D-45B3-ACFC-3F2962D9DF11}" type="presParOf" srcId="{E838B75B-DF48-4FAB-9AE6-7A33730FF82B}" destId="{15C42474-091C-4650-8C7A-219BAF121377}" srcOrd="1" destOrd="0" presId="urn:microsoft.com/office/officeart/2009/3/layout/RandomtoResultProcess"/>
    <dgm:cxn modelId="{B90BC001-C8F3-471C-B017-E1E318C3C17C}" type="presParOf" srcId="{2608BBA7-4D8C-4B05-8BD5-0BB7A018279C}" destId="{9D3660E2-36F7-48FD-B3B8-DA92EB75B8BD}" srcOrd="2" destOrd="0" presId="urn:microsoft.com/office/officeart/2009/3/layout/RandomtoResultProcess"/>
    <dgm:cxn modelId="{2478A61B-5DAE-45BC-8D57-BD30629DE76B}" type="presParOf" srcId="{9D3660E2-36F7-48FD-B3B8-DA92EB75B8BD}" destId="{A3BD4891-3A2B-4C13-9B79-CCF4E93AB76D}" srcOrd="0" destOrd="0" presId="urn:microsoft.com/office/officeart/2009/3/layout/RandomtoResultProcess"/>
    <dgm:cxn modelId="{CDB54727-2B14-42ED-B604-36EF7EC61DC7}" type="presParOf" srcId="{9D3660E2-36F7-48FD-B3B8-DA92EB75B8BD}" destId="{71F24AB1-1380-40AB-8F02-E362692B5294}" srcOrd="1" destOrd="0" presId="urn:microsoft.com/office/officeart/2009/3/layout/RandomtoResultProcess"/>
    <dgm:cxn modelId="{8A88A55E-1BF7-48D0-B0BD-04C03004CDC1}" type="presParOf" srcId="{9D3660E2-36F7-48FD-B3B8-DA92EB75B8BD}" destId="{4D76F5E9-E7D8-45DC-9546-4AAE9005C313}" srcOrd="2" destOrd="0" presId="urn:microsoft.com/office/officeart/2009/3/layout/RandomtoResultProcess"/>
    <dgm:cxn modelId="{A54F2167-63F4-4FA3-908F-CEE6E47ABB59}" type="presParOf" srcId="{2608BBA7-4D8C-4B05-8BD5-0BB7A018279C}" destId="{0ED50E7D-393B-4011-BF8C-278388AEEA89}" srcOrd="3" destOrd="0" presId="urn:microsoft.com/office/officeart/2009/3/layout/RandomtoResultProcess"/>
    <dgm:cxn modelId="{827E5453-2439-434B-B39B-ED20C3B28A8D}" type="presParOf" srcId="{0ED50E7D-393B-4011-BF8C-278388AEEA89}" destId="{6C09CC41-D91B-4DCE-B62D-7805A004C075}" srcOrd="0" destOrd="0" presId="urn:microsoft.com/office/officeart/2009/3/layout/RandomtoResultProcess"/>
    <dgm:cxn modelId="{E81B0E50-E626-444A-BFF8-EE09C0EC1568}" type="presParOf" srcId="{0ED50E7D-393B-4011-BF8C-278388AEEA89}" destId="{4DA4496A-6872-4723-8615-17E3E3222D86}" srcOrd="1" destOrd="0" presId="urn:microsoft.com/office/officeart/2009/3/layout/RandomtoResultProcess"/>
    <dgm:cxn modelId="{EB460A27-F8ED-4F5A-B0BB-236792C36F74}" type="presParOf" srcId="{2608BBA7-4D8C-4B05-8BD5-0BB7A018279C}" destId="{30F5309D-031D-4820-B3CD-01658859E6C5}" srcOrd="4" destOrd="0" presId="urn:microsoft.com/office/officeart/2009/3/layout/RandomtoResultProcess"/>
    <dgm:cxn modelId="{3D879840-C9FA-4CD6-8A3A-0B98C6D7FC0F}" type="presParOf" srcId="{30F5309D-031D-4820-B3CD-01658859E6C5}" destId="{E6FB3AAB-0C68-415B-82B3-4F7202B4AF7E}" srcOrd="0" destOrd="0" presId="urn:microsoft.com/office/officeart/2009/3/layout/RandomtoResultProcess"/>
    <dgm:cxn modelId="{96154A63-A138-4ED1-A303-78466C8586F4}" type="presParOf" srcId="{30F5309D-031D-4820-B3CD-01658859E6C5}" destId="{97CFA3F5-D7E0-4DA3-B16A-6B63FFEEE230}" srcOrd="1" destOrd="0" presId="urn:microsoft.com/office/officeart/2009/3/layout/RandomtoResultProcess"/>
    <dgm:cxn modelId="{CFBB616F-3683-4814-8FCB-BBD5CE680212}" type="presParOf" srcId="{30F5309D-031D-4820-B3CD-01658859E6C5}" destId="{2BC3E9D7-67DA-4F2D-B34C-0C93EBFC04E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88469-15A1-44B2-976E-3449C7765CD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808B81C-FAC9-406A-8981-0143CE8CA188}">
      <dgm:prSet phldrT="[Texto]"/>
      <dgm:spPr/>
      <dgm:t>
        <a:bodyPr/>
        <a:lstStyle/>
        <a:p>
          <a:r>
            <a:rPr lang="es-AR" dirty="0" smtClean="0"/>
            <a:t>Modelo</a:t>
          </a:r>
          <a:endParaRPr lang="es-AR" dirty="0"/>
        </a:p>
      </dgm:t>
    </dgm:pt>
    <dgm:pt modelId="{67DF3318-25BD-4F4C-90AF-880A0C002662}" type="parTrans" cxnId="{F78DE071-730C-4042-989A-82C0B2BBFE63}">
      <dgm:prSet/>
      <dgm:spPr/>
      <dgm:t>
        <a:bodyPr/>
        <a:lstStyle/>
        <a:p>
          <a:endParaRPr lang="es-AR"/>
        </a:p>
      </dgm:t>
    </dgm:pt>
    <dgm:pt modelId="{5C4DE8C8-45EB-4DE3-92EB-61D6AB23F32B}" type="sibTrans" cxnId="{F78DE071-730C-4042-989A-82C0B2BBFE63}">
      <dgm:prSet/>
      <dgm:spPr/>
      <dgm:t>
        <a:bodyPr/>
        <a:lstStyle/>
        <a:p>
          <a:endParaRPr lang="es-AR"/>
        </a:p>
      </dgm:t>
    </dgm:pt>
    <dgm:pt modelId="{E078D8BB-15D0-4D1E-B077-BBCA674AAFCB}">
      <dgm:prSet phldrT="[Texto]"/>
      <dgm:spPr/>
      <dgm:t>
        <a:bodyPr/>
        <a:lstStyle/>
        <a:p>
          <a:r>
            <a:rPr lang="es-AR" dirty="0" smtClean="0"/>
            <a:t>Ser estable</a:t>
          </a:r>
          <a:endParaRPr lang="es-AR" dirty="0"/>
        </a:p>
      </dgm:t>
    </dgm:pt>
    <dgm:pt modelId="{2CF9A277-D479-4AEB-8D6A-4EFA75337B14}" type="parTrans" cxnId="{DBAD0086-4B0B-468B-80A4-1A03215165C0}">
      <dgm:prSet/>
      <dgm:spPr/>
      <dgm:t>
        <a:bodyPr/>
        <a:lstStyle/>
        <a:p>
          <a:endParaRPr lang="es-AR"/>
        </a:p>
      </dgm:t>
    </dgm:pt>
    <dgm:pt modelId="{510B2D6D-0134-4354-A030-BE2E4624C8F4}" type="sibTrans" cxnId="{DBAD0086-4B0B-468B-80A4-1A03215165C0}">
      <dgm:prSet/>
      <dgm:spPr/>
      <dgm:t>
        <a:bodyPr/>
        <a:lstStyle/>
        <a:p>
          <a:endParaRPr lang="es-AR"/>
        </a:p>
      </dgm:t>
    </dgm:pt>
    <dgm:pt modelId="{825B3E39-EBB3-4C0E-A6C9-3DC6C0867477}">
      <dgm:prSet phldrT="[Texto]"/>
      <dgm:spPr/>
      <dgm:t>
        <a:bodyPr/>
        <a:lstStyle/>
        <a:p>
          <a:r>
            <a:rPr lang="es-AR" dirty="0" smtClean="0"/>
            <a:t>Tener poder de discriminación</a:t>
          </a:r>
          <a:endParaRPr lang="es-AR" dirty="0"/>
        </a:p>
      </dgm:t>
    </dgm:pt>
    <dgm:pt modelId="{E9AB8D23-AD22-4AE4-B547-FD97CFBBBE74}" type="parTrans" cxnId="{2F58EA8A-EDD6-4346-A7B2-A6BB53DA1EB6}">
      <dgm:prSet/>
      <dgm:spPr/>
      <dgm:t>
        <a:bodyPr/>
        <a:lstStyle/>
        <a:p>
          <a:endParaRPr lang="es-AR"/>
        </a:p>
      </dgm:t>
    </dgm:pt>
    <dgm:pt modelId="{AD678645-BC49-4FBC-B615-99C0BAFC623A}" type="sibTrans" cxnId="{2F58EA8A-EDD6-4346-A7B2-A6BB53DA1EB6}">
      <dgm:prSet/>
      <dgm:spPr/>
      <dgm:t>
        <a:bodyPr/>
        <a:lstStyle/>
        <a:p>
          <a:endParaRPr lang="es-AR"/>
        </a:p>
      </dgm:t>
    </dgm:pt>
    <dgm:pt modelId="{D867365B-E5EB-464F-ADB8-F35DEBF2F208}">
      <dgm:prSet phldrT="[Texto]"/>
      <dgm:spPr/>
      <dgm:t>
        <a:bodyPr/>
        <a:lstStyle/>
        <a:p>
          <a:r>
            <a:rPr lang="es-AR" dirty="0" smtClean="0"/>
            <a:t>Ser confiable</a:t>
          </a:r>
          <a:endParaRPr lang="es-AR" dirty="0"/>
        </a:p>
      </dgm:t>
    </dgm:pt>
    <dgm:pt modelId="{67631FA1-F2E2-456B-A55F-2D42466FE7A8}" type="parTrans" cxnId="{19DE59D2-416C-4458-8C9F-1DCEFD85055A}">
      <dgm:prSet/>
      <dgm:spPr/>
      <dgm:t>
        <a:bodyPr/>
        <a:lstStyle/>
        <a:p>
          <a:endParaRPr lang="es-AR"/>
        </a:p>
      </dgm:t>
    </dgm:pt>
    <dgm:pt modelId="{2F57EEF1-305D-4A71-8E75-C35E491FD727}" type="sibTrans" cxnId="{19DE59D2-416C-4458-8C9F-1DCEFD85055A}">
      <dgm:prSet/>
      <dgm:spPr/>
      <dgm:t>
        <a:bodyPr/>
        <a:lstStyle/>
        <a:p>
          <a:endParaRPr lang="es-AR"/>
        </a:p>
      </dgm:t>
    </dgm:pt>
    <dgm:pt modelId="{EBD7482E-2AAC-43A0-B52C-4B85405111E0}" type="pres">
      <dgm:prSet presAssocID="{4AD88469-15A1-44B2-976E-3449C7765C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37A2CE3-C90B-4D0F-9B42-D150C47D7AC1}" type="pres">
      <dgm:prSet presAssocID="{6808B81C-FAC9-406A-8981-0143CE8CA188}" presName="roof" presStyleLbl="dkBgShp" presStyleIdx="0" presStyleCnt="2"/>
      <dgm:spPr/>
      <dgm:t>
        <a:bodyPr/>
        <a:lstStyle/>
        <a:p>
          <a:endParaRPr lang="es-AR"/>
        </a:p>
      </dgm:t>
    </dgm:pt>
    <dgm:pt modelId="{8AFC064B-EC94-4C01-8DDA-0FD58E2FAAEB}" type="pres">
      <dgm:prSet presAssocID="{6808B81C-FAC9-406A-8981-0143CE8CA188}" presName="pillars" presStyleCnt="0"/>
      <dgm:spPr/>
    </dgm:pt>
    <dgm:pt modelId="{8DF5EDF3-B5F5-4078-8666-A8A38CED2EF6}" type="pres">
      <dgm:prSet presAssocID="{6808B81C-FAC9-406A-8981-0143CE8CA18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F1DECA-6204-42A7-A996-86EA71C35B74}" type="pres">
      <dgm:prSet presAssocID="{E078D8BB-15D0-4D1E-B077-BBCA674AAFC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994CE3-EAB7-4532-945A-7FA4E459D550}" type="pres">
      <dgm:prSet presAssocID="{D867365B-E5EB-464F-ADB8-F35DEBF2F20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CD9C41-AD43-43DA-A0B2-ECFD856FE043}" type="pres">
      <dgm:prSet presAssocID="{6808B81C-FAC9-406A-8981-0143CE8CA188}" presName="base" presStyleLbl="dkBgShp" presStyleIdx="1" presStyleCnt="2"/>
      <dgm:spPr/>
    </dgm:pt>
  </dgm:ptLst>
  <dgm:cxnLst>
    <dgm:cxn modelId="{F78DE071-730C-4042-989A-82C0B2BBFE63}" srcId="{4AD88469-15A1-44B2-976E-3449C7765CD2}" destId="{6808B81C-FAC9-406A-8981-0143CE8CA188}" srcOrd="0" destOrd="0" parTransId="{67DF3318-25BD-4F4C-90AF-880A0C002662}" sibTransId="{5C4DE8C8-45EB-4DE3-92EB-61D6AB23F32B}"/>
    <dgm:cxn modelId="{E0127F05-1841-43B7-9FDD-37DBFFE28C85}" type="presOf" srcId="{D867365B-E5EB-464F-ADB8-F35DEBF2F208}" destId="{EE994CE3-EAB7-4532-945A-7FA4E459D550}" srcOrd="0" destOrd="0" presId="urn:microsoft.com/office/officeart/2005/8/layout/hList3"/>
    <dgm:cxn modelId="{19DE59D2-416C-4458-8C9F-1DCEFD85055A}" srcId="{6808B81C-FAC9-406A-8981-0143CE8CA188}" destId="{D867365B-E5EB-464F-ADB8-F35DEBF2F208}" srcOrd="2" destOrd="0" parTransId="{67631FA1-F2E2-456B-A55F-2D42466FE7A8}" sibTransId="{2F57EEF1-305D-4A71-8E75-C35E491FD727}"/>
    <dgm:cxn modelId="{DA8A443B-EA34-4DC8-8933-4CBD460306E9}" type="presOf" srcId="{E078D8BB-15D0-4D1E-B077-BBCA674AAFCB}" destId="{D7F1DECA-6204-42A7-A996-86EA71C35B74}" srcOrd="0" destOrd="0" presId="urn:microsoft.com/office/officeart/2005/8/layout/hList3"/>
    <dgm:cxn modelId="{B5D4063D-F9CF-45B3-92D0-DC0EF731CAF0}" type="presOf" srcId="{6808B81C-FAC9-406A-8981-0143CE8CA188}" destId="{337A2CE3-C90B-4D0F-9B42-D150C47D7AC1}" srcOrd="0" destOrd="0" presId="urn:microsoft.com/office/officeart/2005/8/layout/hList3"/>
    <dgm:cxn modelId="{2F58EA8A-EDD6-4346-A7B2-A6BB53DA1EB6}" srcId="{6808B81C-FAC9-406A-8981-0143CE8CA188}" destId="{825B3E39-EBB3-4C0E-A6C9-3DC6C0867477}" srcOrd="0" destOrd="0" parTransId="{E9AB8D23-AD22-4AE4-B547-FD97CFBBBE74}" sibTransId="{AD678645-BC49-4FBC-B615-99C0BAFC623A}"/>
    <dgm:cxn modelId="{88087CF3-6269-4AEE-9C68-F30B861666DE}" type="presOf" srcId="{4AD88469-15A1-44B2-976E-3449C7765CD2}" destId="{EBD7482E-2AAC-43A0-B52C-4B85405111E0}" srcOrd="0" destOrd="0" presId="urn:microsoft.com/office/officeart/2005/8/layout/hList3"/>
    <dgm:cxn modelId="{FA557C80-89D2-4CED-82D0-834281A493BA}" type="presOf" srcId="{825B3E39-EBB3-4C0E-A6C9-3DC6C0867477}" destId="{8DF5EDF3-B5F5-4078-8666-A8A38CED2EF6}" srcOrd="0" destOrd="0" presId="urn:microsoft.com/office/officeart/2005/8/layout/hList3"/>
    <dgm:cxn modelId="{DBAD0086-4B0B-468B-80A4-1A03215165C0}" srcId="{6808B81C-FAC9-406A-8981-0143CE8CA188}" destId="{E078D8BB-15D0-4D1E-B077-BBCA674AAFCB}" srcOrd="1" destOrd="0" parTransId="{2CF9A277-D479-4AEB-8D6A-4EFA75337B14}" sibTransId="{510B2D6D-0134-4354-A030-BE2E4624C8F4}"/>
    <dgm:cxn modelId="{B1592A96-B9F9-40C7-8BE5-C58950C0E465}" type="presParOf" srcId="{EBD7482E-2AAC-43A0-B52C-4B85405111E0}" destId="{337A2CE3-C90B-4D0F-9B42-D150C47D7AC1}" srcOrd="0" destOrd="0" presId="urn:microsoft.com/office/officeart/2005/8/layout/hList3"/>
    <dgm:cxn modelId="{EB75A05A-EEF4-45CE-86F0-B9AB508A8256}" type="presParOf" srcId="{EBD7482E-2AAC-43A0-B52C-4B85405111E0}" destId="{8AFC064B-EC94-4C01-8DDA-0FD58E2FAAEB}" srcOrd="1" destOrd="0" presId="urn:microsoft.com/office/officeart/2005/8/layout/hList3"/>
    <dgm:cxn modelId="{249884F5-68EB-482C-B7E6-33AE8CF61127}" type="presParOf" srcId="{8AFC064B-EC94-4C01-8DDA-0FD58E2FAAEB}" destId="{8DF5EDF3-B5F5-4078-8666-A8A38CED2EF6}" srcOrd="0" destOrd="0" presId="urn:microsoft.com/office/officeart/2005/8/layout/hList3"/>
    <dgm:cxn modelId="{D6FBB2E9-2625-454E-8CC0-D9AB834DA691}" type="presParOf" srcId="{8AFC064B-EC94-4C01-8DDA-0FD58E2FAAEB}" destId="{D7F1DECA-6204-42A7-A996-86EA71C35B74}" srcOrd="1" destOrd="0" presId="urn:microsoft.com/office/officeart/2005/8/layout/hList3"/>
    <dgm:cxn modelId="{D750DD8A-C2B4-473A-BCD7-8708E5A8A382}" type="presParOf" srcId="{8AFC064B-EC94-4C01-8DDA-0FD58E2FAAEB}" destId="{EE994CE3-EAB7-4532-945A-7FA4E459D550}" srcOrd="2" destOrd="0" presId="urn:microsoft.com/office/officeart/2005/8/layout/hList3"/>
    <dgm:cxn modelId="{F2410225-1B12-490F-9BBC-7965F9E94C15}" type="presParOf" srcId="{EBD7482E-2AAC-43A0-B52C-4B85405111E0}" destId="{A1CD9C41-AD43-43DA-A0B2-ECFD856FE0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DC09E1-778A-407E-A687-DF2C08A16CFA}" type="doc">
      <dgm:prSet loTypeId="urn:microsoft.com/office/officeart/2005/8/layout/chevronAccent+Icon" loCatId="process" qsTypeId="urn:microsoft.com/office/officeart/2005/8/quickstyle/3d2" qsCatId="3D" csTypeId="urn:microsoft.com/office/officeart/2005/8/colors/accent1_2" csCatId="accent1" phldr="1"/>
      <dgm:spPr/>
    </dgm:pt>
    <dgm:pt modelId="{ACA38587-2A70-4358-A093-8C7F0A4DC986}">
      <dgm:prSet phldrT="[Texto]" custT="1"/>
      <dgm:spPr/>
      <dgm:t>
        <a:bodyPr/>
        <a:lstStyle/>
        <a:p>
          <a:r>
            <a:rPr lang="es-AR" sz="900" dirty="0" smtClean="0"/>
            <a:t>Ganar entendimiento del modelo de negocio y sus riesgos.</a:t>
          </a:r>
          <a:endParaRPr lang="es-AR" sz="900" dirty="0"/>
        </a:p>
      </dgm:t>
    </dgm:pt>
    <dgm:pt modelId="{1A463C4F-6240-4220-88BC-0FAC7F1E6DE3}" type="parTrans" cxnId="{6EF3D777-0C30-408F-B109-3A4509DD4149}">
      <dgm:prSet/>
      <dgm:spPr/>
      <dgm:t>
        <a:bodyPr/>
        <a:lstStyle/>
        <a:p>
          <a:endParaRPr lang="es-AR"/>
        </a:p>
      </dgm:t>
    </dgm:pt>
    <dgm:pt modelId="{5062A74C-83FA-4020-995E-258A1B22F12E}" type="sibTrans" cxnId="{6EF3D777-0C30-408F-B109-3A4509DD4149}">
      <dgm:prSet/>
      <dgm:spPr/>
      <dgm:t>
        <a:bodyPr/>
        <a:lstStyle/>
        <a:p>
          <a:endParaRPr lang="es-AR"/>
        </a:p>
      </dgm:t>
    </dgm:pt>
    <dgm:pt modelId="{F5D6E8DA-4582-4BD5-8E36-70973734FECD}">
      <dgm:prSet phldrT="[Texto]"/>
      <dgm:spPr/>
      <dgm:t>
        <a:bodyPr/>
        <a:lstStyle/>
        <a:p>
          <a:r>
            <a:rPr lang="es-AR" dirty="0" smtClean="0"/>
            <a:t>Definir datos requeridos.</a:t>
          </a:r>
          <a:endParaRPr lang="es-AR" dirty="0"/>
        </a:p>
      </dgm:t>
    </dgm:pt>
    <dgm:pt modelId="{0C580505-9AAD-4653-968B-65E4A8952F02}" type="parTrans" cxnId="{C3B2F1A1-2E28-4A4A-B4A3-BA9C83AE39DB}">
      <dgm:prSet/>
      <dgm:spPr/>
      <dgm:t>
        <a:bodyPr/>
        <a:lstStyle/>
        <a:p>
          <a:endParaRPr lang="es-AR"/>
        </a:p>
      </dgm:t>
    </dgm:pt>
    <dgm:pt modelId="{8A20FD27-5B8F-45E7-927A-5A39724336E6}" type="sibTrans" cxnId="{C3B2F1A1-2E28-4A4A-B4A3-BA9C83AE39DB}">
      <dgm:prSet/>
      <dgm:spPr/>
      <dgm:t>
        <a:bodyPr/>
        <a:lstStyle/>
        <a:p>
          <a:endParaRPr lang="es-AR"/>
        </a:p>
      </dgm:t>
    </dgm:pt>
    <dgm:pt modelId="{2CC812A3-513E-499D-AB98-0C60D4806A30}">
      <dgm:prSet phldrT="[Texto]"/>
      <dgm:spPr/>
      <dgm:t>
        <a:bodyPr/>
        <a:lstStyle/>
        <a:p>
          <a:r>
            <a:rPr lang="es-AR" dirty="0" smtClean="0"/>
            <a:t>Explorar la existencia de datos requeridos.</a:t>
          </a:r>
          <a:endParaRPr lang="es-AR" dirty="0"/>
        </a:p>
      </dgm:t>
    </dgm:pt>
    <dgm:pt modelId="{B1D8AC78-FB4B-4B27-A791-5C551AE437AA}" type="parTrans" cxnId="{55D7DCD9-1C87-444D-A788-4CD2A2C6117D}">
      <dgm:prSet/>
      <dgm:spPr/>
      <dgm:t>
        <a:bodyPr/>
        <a:lstStyle/>
        <a:p>
          <a:endParaRPr lang="es-AR"/>
        </a:p>
      </dgm:t>
    </dgm:pt>
    <dgm:pt modelId="{D3BEB761-3C0A-4E3B-8940-18C0949E2518}" type="sibTrans" cxnId="{55D7DCD9-1C87-444D-A788-4CD2A2C6117D}">
      <dgm:prSet/>
      <dgm:spPr/>
      <dgm:t>
        <a:bodyPr/>
        <a:lstStyle/>
        <a:p>
          <a:endParaRPr lang="es-AR"/>
        </a:p>
      </dgm:t>
    </dgm:pt>
    <dgm:pt modelId="{9A0BB522-401D-46BE-8E36-44AC82D3CF25}">
      <dgm:prSet phldrT="[Texto]"/>
      <dgm:spPr/>
      <dgm:t>
        <a:bodyPr/>
        <a:lstStyle/>
        <a:p>
          <a:r>
            <a:rPr lang="es-AR" dirty="0" smtClean="0"/>
            <a:t>Analizar la brecha entre lo requerido y lo disponible.</a:t>
          </a:r>
          <a:endParaRPr lang="es-AR" dirty="0"/>
        </a:p>
      </dgm:t>
    </dgm:pt>
    <dgm:pt modelId="{DCA3EAC0-AA5A-401C-9A11-9E3B54A0D1B1}" type="parTrans" cxnId="{EE761AA3-7DFD-4B65-A3EB-AD944FB31667}">
      <dgm:prSet/>
      <dgm:spPr/>
      <dgm:t>
        <a:bodyPr/>
        <a:lstStyle/>
        <a:p>
          <a:endParaRPr lang="es-AR"/>
        </a:p>
      </dgm:t>
    </dgm:pt>
    <dgm:pt modelId="{BC94A6CC-C4B3-43DD-8176-0D27509B4654}" type="sibTrans" cxnId="{EE761AA3-7DFD-4B65-A3EB-AD944FB31667}">
      <dgm:prSet/>
      <dgm:spPr/>
      <dgm:t>
        <a:bodyPr/>
        <a:lstStyle/>
        <a:p>
          <a:endParaRPr lang="es-AR"/>
        </a:p>
      </dgm:t>
    </dgm:pt>
    <dgm:pt modelId="{F431B57A-DF53-4D85-96EB-2F83DF7CD177}" type="pres">
      <dgm:prSet presAssocID="{FADC09E1-778A-407E-A687-DF2C08A16CFA}" presName="Name0" presStyleCnt="0">
        <dgm:presLayoutVars>
          <dgm:dir/>
          <dgm:resizeHandles val="exact"/>
        </dgm:presLayoutVars>
      </dgm:prSet>
      <dgm:spPr/>
    </dgm:pt>
    <dgm:pt modelId="{265B115E-AC8D-4028-89A6-74D146D6D248}" type="pres">
      <dgm:prSet presAssocID="{ACA38587-2A70-4358-A093-8C7F0A4DC986}" presName="composite" presStyleCnt="0"/>
      <dgm:spPr/>
    </dgm:pt>
    <dgm:pt modelId="{F2D58BE4-6E51-432B-A8DC-DF3C49E4F75E}" type="pres">
      <dgm:prSet presAssocID="{ACA38587-2A70-4358-A093-8C7F0A4DC986}" presName="bgChev" presStyleLbl="node1" presStyleIdx="0" presStyleCnt="4"/>
      <dgm:spPr/>
    </dgm:pt>
    <dgm:pt modelId="{EF28F48A-13D0-4052-902A-1370451D71C5}" type="pres">
      <dgm:prSet presAssocID="{ACA38587-2A70-4358-A093-8C7F0A4DC986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EC4B42B-F9B0-45E1-83AF-F9B5823DB8AC}" type="pres">
      <dgm:prSet presAssocID="{5062A74C-83FA-4020-995E-258A1B22F12E}" presName="compositeSpace" presStyleCnt="0"/>
      <dgm:spPr/>
    </dgm:pt>
    <dgm:pt modelId="{0BCD3553-5C87-44B0-A686-90D8BD298C7D}" type="pres">
      <dgm:prSet presAssocID="{F5D6E8DA-4582-4BD5-8E36-70973734FECD}" presName="composite" presStyleCnt="0"/>
      <dgm:spPr/>
    </dgm:pt>
    <dgm:pt modelId="{23E09E18-DF0A-45C8-90C0-2D0E1E5207BA}" type="pres">
      <dgm:prSet presAssocID="{F5D6E8DA-4582-4BD5-8E36-70973734FECD}" presName="bgChev" presStyleLbl="node1" presStyleIdx="1" presStyleCnt="4"/>
      <dgm:spPr/>
    </dgm:pt>
    <dgm:pt modelId="{BF21F1C2-6370-48C0-A82D-BB148609FAAE}" type="pres">
      <dgm:prSet presAssocID="{F5D6E8DA-4582-4BD5-8E36-70973734FECD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C6FDE6-4DC7-4502-8295-921DA6E78799}" type="pres">
      <dgm:prSet presAssocID="{8A20FD27-5B8F-45E7-927A-5A39724336E6}" presName="compositeSpace" presStyleCnt="0"/>
      <dgm:spPr/>
    </dgm:pt>
    <dgm:pt modelId="{4E9AF374-DAB2-4BD0-99B7-85586385A469}" type="pres">
      <dgm:prSet presAssocID="{2CC812A3-513E-499D-AB98-0C60D4806A30}" presName="composite" presStyleCnt="0"/>
      <dgm:spPr/>
    </dgm:pt>
    <dgm:pt modelId="{E1EFFC78-5158-4C9A-86A2-F2A3A19FD897}" type="pres">
      <dgm:prSet presAssocID="{2CC812A3-513E-499D-AB98-0C60D4806A30}" presName="bgChev" presStyleLbl="node1" presStyleIdx="2" presStyleCnt="4"/>
      <dgm:spPr/>
    </dgm:pt>
    <dgm:pt modelId="{9B162F43-21F2-40B6-9FDC-BECA76387D17}" type="pres">
      <dgm:prSet presAssocID="{2CC812A3-513E-499D-AB98-0C60D4806A30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5FC020-CF3A-4A8C-976D-F8859FD2B059}" type="pres">
      <dgm:prSet presAssocID="{D3BEB761-3C0A-4E3B-8940-18C0949E2518}" presName="compositeSpace" presStyleCnt="0"/>
      <dgm:spPr/>
    </dgm:pt>
    <dgm:pt modelId="{99AE025A-F07C-44F6-A361-2E44E296F19F}" type="pres">
      <dgm:prSet presAssocID="{9A0BB522-401D-46BE-8E36-44AC82D3CF25}" presName="composite" presStyleCnt="0"/>
      <dgm:spPr/>
    </dgm:pt>
    <dgm:pt modelId="{1B6DE5EE-F056-413A-935E-E7A92756E3AB}" type="pres">
      <dgm:prSet presAssocID="{9A0BB522-401D-46BE-8E36-44AC82D3CF25}" presName="bgChev" presStyleLbl="node1" presStyleIdx="3" presStyleCnt="4"/>
      <dgm:spPr/>
    </dgm:pt>
    <dgm:pt modelId="{D730BA6B-6682-4343-8B83-AAFC2FED230C}" type="pres">
      <dgm:prSet presAssocID="{9A0BB522-401D-46BE-8E36-44AC82D3CF25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35786AC-F5BE-487B-B705-BAA8293C483F}" type="presOf" srcId="{9A0BB522-401D-46BE-8E36-44AC82D3CF25}" destId="{D730BA6B-6682-4343-8B83-AAFC2FED230C}" srcOrd="0" destOrd="0" presId="urn:microsoft.com/office/officeart/2005/8/layout/chevronAccent+Icon"/>
    <dgm:cxn modelId="{1F4A53B8-A078-4CAD-97EE-75DCA0D04BCA}" type="presOf" srcId="{ACA38587-2A70-4358-A093-8C7F0A4DC986}" destId="{EF28F48A-13D0-4052-902A-1370451D71C5}" srcOrd="0" destOrd="0" presId="urn:microsoft.com/office/officeart/2005/8/layout/chevronAccent+Icon"/>
    <dgm:cxn modelId="{6EF3D777-0C30-408F-B109-3A4509DD4149}" srcId="{FADC09E1-778A-407E-A687-DF2C08A16CFA}" destId="{ACA38587-2A70-4358-A093-8C7F0A4DC986}" srcOrd="0" destOrd="0" parTransId="{1A463C4F-6240-4220-88BC-0FAC7F1E6DE3}" sibTransId="{5062A74C-83FA-4020-995E-258A1B22F12E}"/>
    <dgm:cxn modelId="{55D7DCD9-1C87-444D-A788-4CD2A2C6117D}" srcId="{FADC09E1-778A-407E-A687-DF2C08A16CFA}" destId="{2CC812A3-513E-499D-AB98-0C60D4806A30}" srcOrd="2" destOrd="0" parTransId="{B1D8AC78-FB4B-4B27-A791-5C551AE437AA}" sibTransId="{D3BEB761-3C0A-4E3B-8940-18C0949E2518}"/>
    <dgm:cxn modelId="{EE761AA3-7DFD-4B65-A3EB-AD944FB31667}" srcId="{FADC09E1-778A-407E-A687-DF2C08A16CFA}" destId="{9A0BB522-401D-46BE-8E36-44AC82D3CF25}" srcOrd="3" destOrd="0" parTransId="{DCA3EAC0-AA5A-401C-9A11-9E3B54A0D1B1}" sibTransId="{BC94A6CC-C4B3-43DD-8176-0D27509B4654}"/>
    <dgm:cxn modelId="{38706271-E6CB-4A7A-B6A2-6BBC61401213}" type="presOf" srcId="{2CC812A3-513E-499D-AB98-0C60D4806A30}" destId="{9B162F43-21F2-40B6-9FDC-BECA76387D17}" srcOrd="0" destOrd="0" presId="urn:microsoft.com/office/officeart/2005/8/layout/chevronAccent+Icon"/>
    <dgm:cxn modelId="{A2A32C03-FA87-4E5F-B5A3-A83CA1A50730}" type="presOf" srcId="{FADC09E1-778A-407E-A687-DF2C08A16CFA}" destId="{F431B57A-DF53-4D85-96EB-2F83DF7CD177}" srcOrd="0" destOrd="0" presId="urn:microsoft.com/office/officeart/2005/8/layout/chevronAccent+Icon"/>
    <dgm:cxn modelId="{4A68BD18-281F-4E33-B24F-552B08BDD741}" type="presOf" srcId="{F5D6E8DA-4582-4BD5-8E36-70973734FECD}" destId="{BF21F1C2-6370-48C0-A82D-BB148609FAAE}" srcOrd="0" destOrd="0" presId="urn:microsoft.com/office/officeart/2005/8/layout/chevronAccent+Icon"/>
    <dgm:cxn modelId="{C3B2F1A1-2E28-4A4A-B4A3-BA9C83AE39DB}" srcId="{FADC09E1-778A-407E-A687-DF2C08A16CFA}" destId="{F5D6E8DA-4582-4BD5-8E36-70973734FECD}" srcOrd="1" destOrd="0" parTransId="{0C580505-9AAD-4653-968B-65E4A8952F02}" sibTransId="{8A20FD27-5B8F-45E7-927A-5A39724336E6}"/>
    <dgm:cxn modelId="{3A25408D-C61A-49B7-B1C9-8D81E6F7A6E5}" type="presParOf" srcId="{F431B57A-DF53-4D85-96EB-2F83DF7CD177}" destId="{265B115E-AC8D-4028-89A6-74D146D6D248}" srcOrd="0" destOrd="0" presId="urn:microsoft.com/office/officeart/2005/8/layout/chevronAccent+Icon"/>
    <dgm:cxn modelId="{ABA1FBC9-EA0B-48AF-93E9-3EBC5CEA45ED}" type="presParOf" srcId="{265B115E-AC8D-4028-89A6-74D146D6D248}" destId="{F2D58BE4-6E51-432B-A8DC-DF3C49E4F75E}" srcOrd="0" destOrd="0" presId="urn:microsoft.com/office/officeart/2005/8/layout/chevronAccent+Icon"/>
    <dgm:cxn modelId="{6BE42004-F60B-4F91-880C-CC2088079F9E}" type="presParOf" srcId="{265B115E-AC8D-4028-89A6-74D146D6D248}" destId="{EF28F48A-13D0-4052-902A-1370451D71C5}" srcOrd="1" destOrd="0" presId="urn:microsoft.com/office/officeart/2005/8/layout/chevronAccent+Icon"/>
    <dgm:cxn modelId="{6457CCFA-6AFA-4822-AD92-03638DCF6715}" type="presParOf" srcId="{F431B57A-DF53-4D85-96EB-2F83DF7CD177}" destId="{4EC4B42B-F9B0-45E1-83AF-F9B5823DB8AC}" srcOrd="1" destOrd="0" presId="urn:microsoft.com/office/officeart/2005/8/layout/chevronAccent+Icon"/>
    <dgm:cxn modelId="{91721706-2268-4826-9842-2D97CEFF6184}" type="presParOf" srcId="{F431B57A-DF53-4D85-96EB-2F83DF7CD177}" destId="{0BCD3553-5C87-44B0-A686-90D8BD298C7D}" srcOrd="2" destOrd="0" presId="urn:microsoft.com/office/officeart/2005/8/layout/chevronAccent+Icon"/>
    <dgm:cxn modelId="{5756FD0D-732B-4671-8915-F2AE0E11CB61}" type="presParOf" srcId="{0BCD3553-5C87-44B0-A686-90D8BD298C7D}" destId="{23E09E18-DF0A-45C8-90C0-2D0E1E5207BA}" srcOrd="0" destOrd="0" presId="urn:microsoft.com/office/officeart/2005/8/layout/chevronAccent+Icon"/>
    <dgm:cxn modelId="{D82D0A2F-B543-41DA-8F1D-FDC84706D7B0}" type="presParOf" srcId="{0BCD3553-5C87-44B0-A686-90D8BD298C7D}" destId="{BF21F1C2-6370-48C0-A82D-BB148609FAAE}" srcOrd="1" destOrd="0" presId="urn:microsoft.com/office/officeart/2005/8/layout/chevronAccent+Icon"/>
    <dgm:cxn modelId="{8B65BA66-9ADE-4309-B2C7-246AFC7A5999}" type="presParOf" srcId="{F431B57A-DF53-4D85-96EB-2F83DF7CD177}" destId="{B9C6FDE6-4DC7-4502-8295-921DA6E78799}" srcOrd="3" destOrd="0" presId="urn:microsoft.com/office/officeart/2005/8/layout/chevronAccent+Icon"/>
    <dgm:cxn modelId="{9FA6C71C-AE96-4C49-B4E9-7D605A8B98E3}" type="presParOf" srcId="{F431B57A-DF53-4D85-96EB-2F83DF7CD177}" destId="{4E9AF374-DAB2-4BD0-99B7-85586385A469}" srcOrd="4" destOrd="0" presId="urn:microsoft.com/office/officeart/2005/8/layout/chevronAccent+Icon"/>
    <dgm:cxn modelId="{A086986E-C121-48B2-926D-AF24943CE9C6}" type="presParOf" srcId="{4E9AF374-DAB2-4BD0-99B7-85586385A469}" destId="{E1EFFC78-5158-4C9A-86A2-F2A3A19FD897}" srcOrd="0" destOrd="0" presId="urn:microsoft.com/office/officeart/2005/8/layout/chevronAccent+Icon"/>
    <dgm:cxn modelId="{47E047CC-6203-45B8-826C-27D3600E3F86}" type="presParOf" srcId="{4E9AF374-DAB2-4BD0-99B7-85586385A469}" destId="{9B162F43-21F2-40B6-9FDC-BECA76387D17}" srcOrd="1" destOrd="0" presId="urn:microsoft.com/office/officeart/2005/8/layout/chevronAccent+Icon"/>
    <dgm:cxn modelId="{233AC90D-007E-403A-80AE-834C19F5FBE5}" type="presParOf" srcId="{F431B57A-DF53-4D85-96EB-2F83DF7CD177}" destId="{A65FC020-CF3A-4A8C-976D-F8859FD2B059}" srcOrd="5" destOrd="0" presId="urn:microsoft.com/office/officeart/2005/8/layout/chevronAccent+Icon"/>
    <dgm:cxn modelId="{42363356-8225-4A56-9562-B271AD4D2B8D}" type="presParOf" srcId="{F431B57A-DF53-4D85-96EB-2F83DF7CD177}" destId="{99AE025A-F07C-44F6-A361-2E44E296F19F}" srcOrd="6" destOrd="0" presId="urn:microsoft.com/office/officeart/2005/8/layout/chevronAccent+Icon"/>
    <dgm:cxn modelId="{EB1A7D86-E3D1-4A28-A48B-EF685F37B9F5}" type="presParOf" srcId="{99AE025A-F07C-44F6-A361-2E44E296F19F}" destId="{1B6DE5EE-F056-413A-935E-E7A92756E3AB}" srcOrd="0" destOrd="0" presId="urn:microsoft.com/office/officeart/2005/8/layout/chevronAccent+Icon"/>
    <dgm:cxn modelId="{E2499A71-EAB3-4526-B255-DA73AA7A5989}" type="presParOf" srcId="{99AE025A-F07C-44F6-A361-2E44E296F19F}" destId="{D730BA6B-6682-4343-8B83-AAFC2FED230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A6DB8-7023-4F40-8209-381C586A0A22}" type="doc">
      <dgm:prSet loTypeId="urn:microsoft.com/office/officeart/2005/8/layout/chevronAccent+Icon" loCatId="process" qsTypeId="urn:microsoft.com/office/officeart/2005/8/quickstyle/3d2" qsCatId="3D" csTypeId="urn:microsoft.com/office/officeart/2005/8/colors/accent1_2" csCatId="accent1" phldr="1"/>
      <dgm:spPr/>
    </dgm:pt>
    <dgm:pt modelId="{91562B8B-9DCA-43DF-9FF3-EE027754DA61}">
      <dgm:prSet phldrT="[Texto]" custT="1"/>
      <dgm:spPr/>
      <dgm:t>
        <a:bodyPr/>
        <a:lstStyle/>
        <a:p>
          <a:r>
            <a:rPr lang="es-AR" sz="900" dirty="0" smtClean="0"/>
            <a:t>Evaluar los costos para cerrar la brecha y decidir curso.</a:t>
          </a:r>
          <a:endParaRPr lang="es-AR" sz="900" dirty="0"/>
        </a:p>
      </dgm:t>
    </dgm:pt>
    <dgm:pt modelId="{7BFEF549-905F-4259-8747-2911BCAB7605}" type="parTrans" cxnId="{4732E9E7-F943-4BD9-9879-009DDF70AD79}">
      <dgm:prSet/>
      <dgm:spPr/>
      <dgm:t>
        <a:bodyPr/>
        <a:lstStyle/>
        <a:p>
          <a:endParaRPr lang="es-AR" sz="1800"/>
        </a:p>
      </dgm:t>
    </dgm:pt>
    <dgm:pt modelId="{382A011C-6134-4DA2-BA89-F075DB4AB2B8}" type="sibTrans" cxnId="{4732E9E7-F943-4BD9-9879-009DDF70AD79}">
      <dgm:prSet/>
      <dgm:spPr/>
      <dgm:t>
        <a:bodyPr/>
        <a:lstStyle/>
        <a:p>
          <a:endParaRPr lang="es-AR" sz="1800"/>
        </a:p>
      </dgm:t>
    </dgm:pt>
    <dgm:pt modelId="{4E743F1F-78F3-448D-AC75-6D509769A61E}">
      <dgm:prSet phldrT="[Texto]" custT="1"/>
      <dgm:spPr/>
      <dgm:t>
        <a:bodyPr/>
        <a:lstStyle/>
        <a:p>
          <a:r>
            <a:rPr lang="es-AR" sz="900" dirty="0" smtClean="0"/>
            <a:t>Agrupar los datos por tipo de riesgo.</a:t>
          </a:r>
          <a:endParaRPr lang="es-AR" sz="900" dirty="0"/>
        </a:p>
      </dgm:t>
    </dgm:pt>
    <dgm:pt modelId="{8886C230-F907-417A-9821-6CE834FF4567}" type="parTrans" cxnId="{884C04A3-966A-4101-A2CA-6036231DF6A0}">
      <dgm:prSet/>
      <dgm:spPr/>
      <dgm:t>
        <a:bodyPr/>
        <a:lstStyle/>
        <a:p>
          <a:endParaRPr lang="es-AR" sz="1800"/>
        </a:p>
      </dgm:t>
    </dgm:pt>
    <dgm:pt modelId="{3A101B58-DB07-4ADE-8FE2-46A03422613B}" type="sibTrans" cxnId="{884C04A3-966A-4101-A2CA-6036231DF6A0}">
      <dgm:prSet/>
      <dgm:spPr/>
      <dgm:t>
        <a:bodyPr/>
        <a:lstStyle/>
        <a:p>
          <a:endParaRPr lang="es-AR" sz="1800"/>
        </a:p>
      </dgm:t>
    </dgm:pt>
    <dgm:pt modelId="{01F9C16D-21DE-41E3-BEF3-896EEC664BD0}">
      <dgm:prSet phldrT="[Texto]" custT="1"/>
      <dgm:spPr/>
      <dgm:t>
        <a:bodyPr/>
        <a:lstStyle/>
        <a:p>
          <a:r>
            <a:rPr lang="es-AR" sz="900" dirty="0" smtClean="0"/>
            <a:t>Definir método para medir el riesgo y establecer de umbrales.</a:t>
          </a:r>
          <a:endParaRPr lang="es-AR" sz="900" dirty="0"/>
        </a:p>
      </dgm:t>
    </dgm:pt>
    <dgm:pt modelId="{473BCBD4-ECA9-4B96-AF37-4BC532918760}" type="parTrans" cxnId="{B116C9A0-D7F1-44CA-9791-3725E15F53D6}">
      <dgm:prSet/>
      <dgm:spPr/>
      <dgm:t>
        <a:bodyPr/>
        <a:lstStyle/>
        <a:p>
          <a:endParaRPr lang="es-AR" sz="1800"/>
        </a:p>
      </dgm:t>
    </dgm:pt>
    <dgm:pt modelId="{43DD9CF7-249D-47C5-8248-115DFA5CFC6F}" type="sibTrans" cxnId="{B116C9A0-D7F1-44CA-9791-3725E15F53D6}">
      <dgm:prSet/>
      <dgm:spPr/>
      <dgm:t>
        <a:bodyPr/>
        <a:lstStyle/>
        <a:p>
          <a:endParaRPr lang="es-AR" sz="1800"/>
        </a:p>
      </dgm:t>
    </dgm:pt>
    <dgm:pt modelId="{84C137B7-FA5D-4098-8E8A-830429A4989B}">
      <dgm:prSet phldrT="[Texto]" custT="1"/>
      <dgm:spPr/>
      <dgm:t>
        <a:bodyPr/>
        <a:lstStyle/>
        <a:p>
          <a:r>
            <a:rPr lang="es-AR" sz="900" dirty="0" smtClean="0"/>
            <a:t>Validar la razonabilidad de los datos.</a:t>
          </a:r>
          <a:endParaRPr lang="es-AR" sz="900" dirty="0"/>
        </a:p>
      </dgm:t>
    </dgm:pt>
    <dgm:pt modelId="{6D3E39E1-9B99-4F6A-9904-44DEE0610CEF}" type="parTrans" cxnId="{DF0855FA-4FBE-4F9D-B8E5-8E99DE0C0687}">
      <dgm:prSet/>
      <dgm:spPr/>
      <dgm:t>
        <a:bodyPr/>
        <a:lstStyle/>
        <a:p>
          <a:endParaRPr lang="es-AR" sz="1800"/>
        </a:p>
      </dgm:t>
    </dgm:pt>
    <dgm:pt modelId="{5BCA19CE-2F36-4613-B768-2EA35F9A13A5}" type="sibTrans" cxnId="{DF0855FA-4FBE-4F9D-B8E5-8E99DE0C0687}">
      <dgm:prSet/>
      <dgm:spPr/>
      <dgm:t>
        <a:bodyPr/>
        <a:lstStyle/>
        <a:p>
          <a:endParaRPr lang="es-AR" sz="1800"/>
        </a:p>
      </dgm:t>
    </dgm:pt>
    <dgm:pt modelId="{F918953E-0CA2-43AD-ABBF-78236BA182D3}" type="pres">
      <dgm:prSet presAssocID="{EF8A6DB8-7023-4F40-8209-381C586A0A22}" presName="Name0" presStyleCnt="0">
        <dgm:presLayoutVars>
          <dgm:dir/>
          <dgm:resizeHandles val="exact"/>
        </dgm:presLayoutVars>
      </dgm:prSet>
      <dgm:spPr/>
    </dgm:pt>
    <dgm:pt modelId="{18AF4D55-179B-424B-977B-288866BE15FF}" type="pres">
      <dgm:prSet presAssocID="{91562B8B-9DCA-43DF-9FF3-EE027754DA61}" presName="composite" presStyleCnt="0"/>
      <dgm:spPr/>
    </dgm:pt>
    <dgm:pt modelId="{E9C26E8E-8959-49CF-A4AA-B08DA1060D5A}" type="pres">
      <dgm:prSet presAssocID="{91562B8B-9DCA-43DF-9FF3-EE027754DA61}" presName="bgChev" presStyleLbl="node1" presStyleIdx="0" presStyleCnt="4"/>
      <dgm:spPr/>
    </dgm:pt>
    <dgm:pt modelId="{58D351F2-674C-4CAE-B37F-FCEFCAFDAF4E}" type="pres">
      <dgm:prSet presAssocID="{91562B8B-9DCA-43DF-9FF3-EE027754DA61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D897DD-CD91-4968-8720-92D3C0D1FFF9}" type="pres">
      <dgm:prSet presAssocID="{382A011C-6134-4DA2-BA89-F075DB4AB2B8}" presName="compositeSpace" presStyleCnt="0"/>
      <dgm:spPr/>
    </dgm:pt>
    <dgm:pt modelId="{84FB24E4-0ED4-4AEE-B52D-2D9AC53A3859}" type="pres">
      <dgm:prSet presAssocID="{84C137B7-FA5D-4098-8E8A-830429A4989B}" presName="composite" presStyleCnt="0"/>
      <dgm:spPr/>
    </dgm:pt>
    <dgm:pt modelId="{7E16330B-66CC-465D-9FDF-101FF7B2AAA4}" type="pres">
      <dgm:prSet presAssocID="{84C137B7-FA5D-4098-8E8A-830429A4989B}" presName="bgChev" presStyleLbl="node1" presStyleIdx="1" presStyleCnt="4"/>
      <dgm:spPr/>
    </dgm:pt>
    <dgm:pt modelId="{7692D061-F1C0-4F1D-A007-F4397B9AC6E5}" type="pres">
      <dgm:prSet presAssocID="{84C137B7-FA5D-4098-8E8A-830429A4989B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7590956-CCA1-4426-8621-CCC1FD80A87A}" type="pres">
      <dgm:prSet presAssocID="{5BCA19CE-2F36-4613-B768-2EA35F9A13A5}" presName="compositeSpace" presStyleCnt="0"/>
      <dgm:spPr/>
    </dgm:pt>
    <dgm:pt modelId="{1F554BCC-BAB0-4059-98AE-C127339D1D78}" type="pres">
      <dgm:prSet presAssocID="{4E743F1F-78F3-448D-AC75-6D509769A61E}" presName="composite" presStyleCnt="0"/>
      <dgm:spPr/>
    </dgm:pt>
    <dgm:pt modelId="{9AC4D214-DBD5-4DE5-B502-CB6EB938C452}" type="pres">
      <dgm:prSet presAssocID="{4E743F1F-78F3-448D-AC75-6D509769A61E}" presName="bgChev" presStyleLbl="node1" presStyleIdx="2" presStyleCnt="4"/>
      <dgm:spPr/>
    </dgm:pt>
    <dgm:pt modelId="{28994390-C8FB-490B-96FE-04790B0E1F01}" type="pres">
      <dgm:prSet presAssocID="{4E743F1F-78F3-448D-AC75-6D509769A61E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789B925-D10A-4CA6-8CCC-D5A4BF7743E5}" type="pres">
      <dgm:prSet presAssocID="{3A101B58-DB07-4ADE-8FE2-46A03422613B}" presName="compositeSpace" presStyleCnt="0"/>
      <dgm:spPr/>
    </dgm:pt>
    <dgm:pt modelId="{BF6C43DB-621C-4611-BB13-26F4C3E844F5}" type="pres">
      <dgm:prSet presAssocID="{01F9C16D-21DE-41E3-BEF3-896EEC664BD0}" presName="composite" presStyleCnt="0"/>
      <dgm:spPr/>
    </dgm:pt>
    <dgm:pt modelId="{BFBA8251-7891-4FDA-993A-6B657287DB91}" type="pres">
      <dgm:prSet presAssocID="{01F9C16D-21DE-41E3-BEF3-896EEC664BD0}" presName="bgChev" presStyleLbl="node1" presStyleIdx="3" presStyleCnt="4"/>
      <dgm:spPr/>
    </dgm:pt>
    <dgm:pt modelId="{C0E1A0FE-BA26-4B2E-BD1D-2388896DF9DF}" type="pres">
      <dgm:prSet presAssocID="{01F9C16D-21DE-41E3-BEF3-896EEC664BD0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36FF818-0EA9-4921-A1D7-A332857E71F3}" type="presOf" srcId="{01F9C16D-21DE-41E3-BEF3-896EEC664BD0}" destId="{C0E1A0FE-BA26-4B2E-BD1D-2388896DF9DF}" srcOrd="0" destOrd="0" presId="urn:microsoft.com/office/officeart/2005/8/layout/chevronAccent+Icon"/>
    <dgm:cxn modelId="{DF0855FA-4FBE-4F9D-B8E5-8E99DE0C0687}" srcId="{EF8A6DB8-7023-4F40-8209-381C586A0A22}" destId="{84C137B7-FA5D-4098-8E8A-830429A4989B}" srcOrd="1" destOrd="0" parTransId="{6D3E39E1-9B99-4F6A-9904-44DEE0610CEF}" sibTransId="{5BCA19CE-2F36-4613-B768-2EA35F9A13A5}"/>
    <dgm:cxn modelId="{8C13016A-0AD2-4268-893E-6CC3A1ADD3D5}" type="presOf" srcId="{4E743F1F-78F3-448D-AC75-6D509769A61E}" destId="{28994390-C8FB-490B-96FE-04790B0E1F01}" srcOrd="0" destOrd="0" presId="urn:microsoft.com/office/officeart/2005/8/layout/chevronAccent+Icon"/>
    <dgm:cxn modelId="{91DB55D1-0B7D-474E-94EE-F27D4A263312}" type="presOf" srcId="{EF8A6DB8-7023-4F40-8209-381C586A0A22}" destId="{F918953E-0CA2-43AD-ABBF-78236BA182D3}" srcOrd="0" destOrd="0" presId="urn:microsoft.com/office/officeart/2005/8/layout/chevronAccent+Icon"/>
    <dgm:cxn modelId="{884C04A3-966A-4101-A2CA-6036231DF6A0}" srcId="{EF8A6DB8-7023-4F40-8209-381C586A0A22}" destId="{4E743F1F-78F3-448D-AC75-6D509769A61E}" srcOrd="2" destOrd="0" parTransId="{8886C230-F907-417A-9821-6CE834FF4567}" sibTransId="{3A101B58-DB07-4ADE-8FE2-46A03422613B}"/>
    <dgm:cxn modelId="{FF2A49B9-98D5-40AD-886D-A5634AB0DF88}" type="presOf" srcId="{91562B8B-9DCA-43DF-9FF3-EE027754DA61}" destId="{58D351F2-674C-4CAE-B37F-FCEFCAFDAF4E}" srcOrd="0" destOrd="0" presId="urn:microsoft.com/office/officeart/2005/8/layout/chevronAccent+Icon"/>
    <dgm:cxn modelId="{B116C9A0-D7F1-44CA-9791-3725E15F53D6}" srcId="{EF8A6DB8-7023-4F40-8209-381C586A0A22}" destId="{01F9C16D-21DE-41E3-BEF3-896EEC664BD0}" srcOrd="3" destOrd="0" parTransId="{473BCBD4-ECA9-4B96-AF37-4BC532918760}" sibTransId="{43DD9CF7-249D-47C5-8248-115DFA5CFC6F}"/>
    <dgm:cxn modelId="{B8290967-0558-48A8-82D8-ACBE8DF31354}" type="presOf" srcId="{84C137B7-FA5D-4098-8E8A-830429A4989B}" destId="{7692D061-F1C0-4F1D-A007-F4397B9AC6E5}" srcOrd="0" destOrd="0" presId="urn:microsoft.com/office/officeart/2005/8/layout/chevronAccent+Icon"/>
    <dgm:cxn modelId="{4732E9E7-F943-4BD9-9879-009DDF70AD79}" srcId="{EF8A6DB8-7023-4F40-8209-381C586A0A22}" destId="{91562B8B-9DCA-43DF-9FF3-EE027754DA61}" srcOrd="0" destOrd="0" parTransId="{7BFEF549-905F-4259-8747-2911BCAB7605}" sibTransId="{382A011C-6134-4DA2-BA89-F075DB4AB2B8}"/>
    <dgm:cxn modelId="{D9142755-91A9-454A-9355-B4719EC48C50}" type="presParOf" srcId="{F918953E-0CA2-43AD-ABBF-78236BA182D3}" destId="{18AF4D55-179B-424B-977B-288866BE15FF}" srcOrd="0" destOrd="0" presId="urn:microsoft.com/office/officeart/2005/8/layout/chevronAccent+Icon"/>
    <dgm:cxn modelId="{91DC59BA-68C3-4072-A0A2-902CA5544993}" type="presParOf" srcId="{18AF4D55-179B-424B-977B-288866BE15FF}" destId="{E9C26E8E-8959-49CF-A4AA-B08DA1060D5A}" srcOrd="0" destOrd="0" presId="urn:microsoft.com/office/officeart/2005/8/layout/chevronAccent+Icon"/>
    <dgm:cxn modelId="{BDF67DFA-C092-4416-8A3A-0AB7D777906E}" type="presParOf" srcId="{18AF4D55-179B-424B-977B-288866BE15FF}" destId="{58D351F2-674C-4CAE-B37F-FCEFCAFDAF4E}" srcOrd="1" destOrd="0" presId="urn:microsoft.com/office/officeart/2005/8/layout/chevronAccent+Icon"/>
    <dgm:cxn modelId="{D0CA411C-9689-40CA-A8A5-55AB8D4C5BF5}" type="presParOf" srcId="{F918953E-0CA2-43AD-ABBF-78236BA182D3}" destId="{ACD897DD-CD91-4968-8720-92D3C0D1FFF9}" srcOrd="1" destOrd="0" presId="urn:microsoft.com/office/officeart/2005/8/layout/chevronAccent+Icon"/>
    <dgm:cxn modelId="{251B3C79-01E3-41DE-8534-BB9270C9426C}" type="presParOf" srcId="{F918953E-0CA2-43AD-ABBF-78236BA182D3}" destId="{84FB24E4-0ED4-4AEE-B52D-2D9AC53A3859}" srcOrd="2" destOrd="0" presId="urn:microsoft.com/office/officeart/2005/8/layout/chevronAccent+Icon"/>
    <dgm:cxn modelId="{C511217E-C5C9-44B9-AF16-CD0A43020D02}" type="presParOf" srcId="{84FB24E4-0ED4-4AEE-B52D-2D9AC53A3859}" destId="{7E16330B-66CC-465D-9FDF-101FF7B2AAA4}" srcOrd="0" destOrd="0" presId="urn:microsoft.com/office/officeart/2005/8/layout/chevronAccent+Icon"/>
    <dgm:cxn modelId="{64AAF4D1-D1AD-41D1-A9A4-42BF27744BB6}" type="presParOf" srcId="{84FB24E4-0ED4-4AEE-B52D-2D9AC53A3859}" destId="{7692D061-F1C0-4F1D-A007-F4397B9AC6E5}" srcOrd="1" destOrd="0" presId="urn:microsoft.com/office/officeart/2005/8/layout/chevronAccent+Icon"/>
    <dgm:cxn modelId="{F4971028-7533-44CF-A6BF-6C48D469CDB2}" type="presParOf" srcId="{F918953E-0CA2-43AD-ABBF-78236BA182D3}" destId="{17590956-CCA1-4426-8621-CCC1FD80A87A}" srcOrd="3" destOrd="0" presId="urn:microsoft.com/office/officeart/2005/8/layout/chevronAccent+Icon"/>
    <dgm:cxn modelId="{D2BE0B40-BDCE-4474-BE54-9EB611CF6A0E}" type="presParOf" srcId="{F918953E-0CA2-43AD-ABBF-78236BA182D3}" destId="{1F554BCC-BAB0-4059-98AE-C127339D1D78}" srcOrd="4" destOrd="0" presId="urn:microsoft.com/office/officeart/2005/8/layout/chevronAccent+Icon"/>
    <dgm:cxn modelId="{1A62565E-0D60-4A34-898F-B397CBB1AC76}" type="presParOf" srcId="{1F554BCC-BAB0-4059-98AE-C127339D1D78}" destId="{9AC4D214-DBD5-4DE5-B502-CB6EB938C452}" srcOrd="0" destOrd="0" presId="urn:microsoft.com/office/officeart/2005/8/layout/chevronAccent+Icon"/>
    <dgm:cxn modelId="{BAEBF90E-CD8B-4E3B-93C3-019AC095E205}" type="presParOf" srcId="{1F554BCC-BAB0-4059-98AE-C127339D1D78}" destId="{28994390-C8FB-490B-96FE-04790B0E1F01}" srcOrd="1" destOrd="0" presId="urn:microsoft.com/office/officeart/2005/8/layout/chevronAccent+Icon"/>
    <dgm:cxn modelId="{1502C853-8062-4B71-B087-52BE596D3868}" type="presParOf" srcId="{F918953E-0CA2-43AD-ABBF-78236BA182D3}" destId="{B789B925-D10A-4CA6-8CCC-D5A4BF7743E5}" srcOrd="5" destOrd="0" presId="urn:microsoft.com/office/officeart/2005/8/layout/chevronAccent+Icon"/>
    <dgm:cxn modelId="{BA6644CF-97BC-4372-80DE-38B817478445}" type="presParOf" srcId="{F918953E-0CA2-43AD-ABBF-78236BA182D3}" destId="{BF6C43DB-621C-4611-BB13-26F4C3E844F5}" srcOrd="6" destOrd="0" presId="urn:microsoft.com/office/officeart/2005/8/layout/chevronAccent+Icon"/>
    <dgm:cxn modelId="{EBB68A7F-821E-4FEA-B34B-5AC89F8461C0}" type="presParOf" srcId="{BF6C43DB-621C-4611-BB13-26F4C3E844F5}" destId="{BFBA8251-7891-4FDA-993A-6B657287DB91}" srcOrd="0" destOrd="0" presId="urn:microsoft.com/office/officeart/2005/8/layout/chevronAccent+Icon"/>
    <dgm:cxn modelId="{E2E34683-46EA-4085-97BA-23D5A0B1C679}" type="presParOf" srcId="{BF6C43DB-621C-4611-BB13-26F4C3E844F5}" destId="{C0E1A0FE-BA26-4B2E-BD1D-2388896DF9D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8A6DB8-7023-4F40-8209-381C586A0A22}" type="doc">
      <dgm:prSet loTypeId="urn:microsoft.com/office/officeart/2005/8/layout/chevronAccent+Icon" loCatId="process" qsTypeId="urn:microsoft.com/office/officeart/2005/8/quickstyle/3d2" qsCatId="3D" csTypeId="urn:microsoft.com/office/officeart/2005/8/colors/accent1_2" csCatId="accent1" phldr="1"/>
      <dgm:spPr/>
    </dgm:pt>
    <dgm:pt modelId="{91562B8B-9DCA-43DF-9FF3-EE027754DA61}">
      <dgm:prSet phldrT="[Texto]" custT="1"/>
      <dgm:spPr/>
      <dgm:t>
        <a:bodyPr/>
        <a:lstStyle/>
        <a:p>
          <a:r>
            <a:rPr lang="es-AR" sz="900" dirty="0" smtClean="0"/>
            <a:t>Analizar resultados preliminares.</a:t>
          </a:r>
          <a:endParaRPr lang="es-AR" sz="900" dirty="0"/>
        </a:p>
      </dgm:t>
    </dgm:pt>
    <dgm:pt modelId="{7BFEF549-905F-4259-8747-2911BCAB7605}" type="parTrans" cxnId="{4732E9E7-F943-4BD9-9879-009DDF70AD79}">
      <dgm:prSet/>
      <dgm:spPr/>
      <dgm:t>
        <a:bodyPr/>
        <a:lstStyle/>
        <a:p>
          <a:endParaRPr lang="es-AR" sz="1800"/>
        </a:p>
      </dgm:t>
    </dgm:pt>
    <dgm:pt modelId="{382A011C-6134-4DA2-BA89-F075DB4AB2B8}" type="sibTrans" cxnId="{4732E9E7-F943-4BD9-9879-009DDF70AD79}">
      <dgm:prSet/>
      <dgm:spPr/>
      <dgm:t>
        <a:bodyPr/>
        <a:lstStyle/>
        <a:p>
          <a:endParaRPr lang="es-AR" sz="1800"/>
        </a:p>
      </dgm:t>
    </dgm:pt>
    <dgm:pt modelId="{4E743F1F-78F3-448D-AC75-6D509769A61E}">
      <dgm:prSet phldrT="[Texto]" custT="1"/>
      <dgm:spPr/>
      <dgm:t>
        <a:bodyPr/>
        <a:lstStyle/>
        <a:p>
          <a:r>
            <a:rPr lang="es-AR" sz="900" dirty="0" smtClean="0"/>
            <a:t>Integrar resultados.</a:t>
          </a:r>
        </a:p>
        <a:p>
          <a:r>
            <a:rPr lang="es-AR" sz="900" dirty="0" smtClean="0"/>
            <a:t>Analizar tendencias y reportar.</a:t>
          </a:r>
          <a:endParaRPr lang="es-AR" sz="900" dirty="0"/>
        </a:p>
      </dgm:t>
    </dgm:pt>
    <dgm:pt modelId="{8886C230-F907-417A-9821-6CE834FF4567}" type="parTrans" cxnId="{884C04A3-966A-4101-A2CA-6036231DF6A0}">
      <dgm:prSet/>
      <dgm:spPr/>
      <dgm:t>
        <a:bodyPr/>
        <a:lstStyle/>
        <a:p>
          <a:endParaRPr lang="es-AR" sz="1800"/>
        </a:p>
      </dgm:t>
    </dgm:pt>
    <dgm:pt modelId="{3A101B58-DB07-4ADE-8FE2-46A03422613B}" type="sibTrans" cxnId="{884C04A3-966A-4101-A2CA-6036231DF6A0}">
      <dgm:prSet/>
      <dgm:spPr/>
      <dgm:t>
        <a:bodyPr/>
        <a:lstStyle/>
        <a:p>
          <a:endParaRPr lang="es-AR" sz="1800"/>
        </a:p>
      </dgm:t>
    </dgm:pt>
    <dgm:pt modelId="{01F9C16D-21DE-41E3-BEF3-896EEC664BD0}">
      <dgm:prSet phldrT="[Texto]" custT="1"/>
      <dgm:spPr/>
      <dgm:t>
        <a:bodyPr/>
        <a:lstStyle/>
        <a:p>
          <a:r>
            <a:rPr lang="es-AR" sz="900" dirty="0" smtClean="0"/>
            <a:t>Mantener y mejorar.</a:t>
          </a:r>
          <a:endParaRPr lang="es-AR" sz="900" dirty="0"/>
        </a:p>
      </dgm:t>
    </dgm:pt>
    <dgm:pt modelId="{473BCBD4-ECA9-4B96-AF37-4BC532918760}" type="parTrans" cxnId="{B116C9A0-D7F1-44CA-9791-3725E15F53D6}">
      <dgm:prSet/>
      <dgm:spPr/>
      <dgm:t>
        <a:bodyPr/>
        <a:lstStyle/>
        <a:p>
          <a:endParaRPr lang="es-AR" sz="1800"/>
        </a:p>
      </dgm:t>
    </dgm:pt>
    <dgm:pt modelId="{43DD9CF7-249D-47C5-8248-115DFA5CFC6F}" type="sibTrans" cxnId="{B116C9A0-D7F1-44CA-9791-3725E15F53D6}">
      <dgm:prSet/>
      <dgm:spPr/>
      <dgm:t>
        <a:bodyPr/>
        <a:lstStyle/>
        <a:p>
          <a:endParaRPr lang="es-AR" sz="1800"/>
        </a:p>
      </dgm:t>
    </dgm:pt>
    <dgm:pt modelId="{84C137B7-FA5D-4098-8E8A-830429A4989B}">
      <dgm:prSet phldrT="[Texto]" custT="1"/>
      <dgm:spPr/>
      <dgm:t>
        <a:bodyPr/>
        <a:lstStyle/>
        <a:p>
          <a:r>
            <a:rPr lang="es-AR" sz="900" dirty="0" smtClean="0"/>
            <a:t>Revisar el modelo.</a:t>
          </a:r>
          <a:endParaRPr lang="es-AR" sz="900" dirty="0"/>
        </a:p>
      </dgm:t>
    </dgm:pt>
    <dgm:pt modelId="{6D3E39E1-9B99-4F6A-9904-44DEE0610CEF}" type="parTrans" cxnId="{DF0855FA-4FBE-4F9D-B8E5-8E99DE0C0687}">
      <dgm:prSet/>
      <dgm:spPr/>
      <dgm:t>
        <a:bodyPr/>
        <a:lstStyle/>
        <a:p>
          <a:endParaRPr lang="es-AR" sz="1800"/>
        </a:p>
      </dgm:t>
    </dgm:pt>
    <dgm:pt modelId="{5BCA19CE-2F36-4613-B768-2EA35F9A13A5}" type="sibTrans" cxnId="{DF0855FA-4FBE-4F9D-B8E5-8E99DE0C0687}">
      <dgm:prSet/>
      <dgm:spPr/>
      <dgm:t>
        <a:bodyPr/>
        <a:lstStyle/>
        <a:p>
          <a:endParaRPr lang="es-AR" sz="1800"/>
        </a:p>
      </dgm:t>
    </dgm:pt>
    <dgm:pt modelId="{F918953E-0CA2-43AD-ABBF-78236BA182D3}" type="pres">
      <dgm:prSet presAssocID="{EF8A6DB8-7023-4F40-8209-381C586A0A22}" presName="Name0" presStyleCnt="0">
        <dgm:presLayoutVars>
          <dgm:dir/>
          <dgm:resizeHandles val="exact"/>
        </dgm:presLayoutVars>
      </dgm:prSet>
      <dgm:spPr/>
    </dgm:pt>
    <dgm:pt modelId="{18AF4D55-179B-424B-977B-288866BE15FF}" type="pres">
      <dgm:prSet presAssocID="{91562B8B-9DCA-43DF-9FF3-EE027754DA61}" presName="composite" presStyleCnt="0"/>
      <dgm:spPr/>
    </dgm:pt>
    <dgm:pt modelId="{E9C26E8E-8959-49CF-A4AA-B08DA1060D5A}" type="pres">
      <dgm:prSet presAssocID="{91562B8B-9DCA-43DF-9FF3-EE027754DA61}" presName="bgChev" presStyleLbl="node1" presStyleIdx="0" presStyleCnt="4"/>
      <dgm:spPr/>
    </dgm:pt>
    <dgm:pt modelId="{58D351F2-674C-4CAE-B37F-FCEFCAFDAF4E}" type="pres">
      <dgm:prSet presAssocID="{91562B8B-9DCA-43DF-9FF3-EE027754DA61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D897DD-CD91-4968-8720-92D3C0D1FFF9}" type="pres">
      <dgm:prSet presAssocID="{382A011C-6134-4DA2-BA89-F075DB4AB2B8}" presName="compositeSpace" presStyleCnt="0"/>
      <dgm:spPr/>
    </dgm:pt>
    <dgm:pt modelId="{84FB24E4-0ED4-4AEE-B52D-2D9AC53A3859}" type="pres">
      <dgm:prSet presAssocID="{84C137B7-FA5D-4098-8E8A-830429A4989B}" presName="composite" presStyleCnt="0"/>
      <dgm:spPr/>
    </dgm:pt>
    <dgm:pt modelId="{7E16330B-66CC-465D-9FDF-101FF7B2AAA4}" type="pres">
      <dgm:prSet presAssocID="{84C137B7-FA5D-4098-8E8A-830429A4989B}" presName="bgChev" presStyleLbl="node1" presStyleIdx="1" presStyleCnt="4"/>
      <dgm:spPr/>
    </dgm:pt>
    <dgm:pt modelId="{7692D061-F1C0-4F1D-A007-F4397B9AC6E5}" type="pres">
      <dgm:prSet presAssocID="{84C137B7-FA5D-4098-8E8A-830429A4989B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7590956-CCA1-4426-8621-CCC1FD80A87A}" type="pres">
      <dgm:prSet presAssocID="{5BCA19CE-2F36-4613-B768-2EA35F9A13A5}" presName="compositeSpace" presStyleCnt="0"/>
      <dgm:spPr/>
    </dgm:pt>
    <dgm:pt modelId="{1F554BCC-BAB0-4059-98AE-C127339D1D78}" type="pres">
      <dgm:prSet presAssocID="{4E743F1F-78F3-448D-AC75-6D509769A61E}" presName="composite" presStyleCnt="0"/>
      <dgm:spPr/>
    </dgm:pt>
    <dgm:pt modelId="{9AC4D214-DBD5-4DE5-B502-CB6EB938C452}" type="pres">
      <dgm:prSet presAssocID="{4E743F1F-78F3-448D-AC75-6D509769A61E}" presName="bgChev" presStyleLbl="node1" presStyleIdx="2" presStyleCnt="4"/>
      <dgm:spPr/>
    </dgm:pt>
    <dgm:pt modelId="{28994390-C8FB-490B-96FE-04790B0E1F01}" type="pres">
      <dgm:prSet presAssocID="{4E743F1F-78F3-448D-AC75-6D509769A61E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789B925-D10A-4CA6-8CCC-D5A4BF7743E5}" type="pres">
      <dgm:prSet presAssocID="{3A101B58-DB07-4ADE-8FE2-46A03422613B}" presName="compositeSpace" presStyleCnt="0"/>
      <dgm:spPr/>
    </dgm:pt>
    <dgm:pt modelId="{BF6C43DB-621C-4611-BB13-26F4C3E844F5}" type="pres">
      <dgm:prSet presAssocID="{01F9C16D-21DE-41E3-BEF3-896EEC664BD0}" presName="composite" presStyleCnt="0"/>
      <dgm:spPr/>
    </dgm:pt>
    <dgm:pt modelId="{BFBA8251-7891-4FDA-993A-6B657287DB91}" type="pres">
      <dgm:prSet presAssocID="{01F9C16D-21DE-41E3-BEF3-896EEC664BD0}" presName="bgChev" presStyleLbl="node1" presStyleIdx="3" presStyleCnt="4"/>
      <dgm:spPr/>
    </dgm:pt>
    <dgm:pt modelId="{C0E1A0FE-BA26-4B2E-BD1D-2388896DF9DF}" type="pres">
      <dgm:prSet presAssocID="{01F9C16D-21DE-41E3-BEF3-896EEC664BD0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0A932BC-24D7-4704-81FA-372FF3FE8FD3}" type="presOf" srcId="{01F9C16D-21DE-41E3-BEF3-896EEC664BD0}" destId="{C0E1A0FE-BA26-4B2E-BD1D-2388896DF9DF}" srcOrd="0" destOrd="0" presId="urn:microsoft.com/office/officeart/2005/8/layout/chevronAccent+Icon"/>
    <dgm:cxn modelId="{DF0855FA-4FBE-4F9D-B8E5-8E99DE0C0687}" srcId="{EF8A6DB8-7023-4F40-8209-381C586A0A22}" destId="{84C137B7-FA5D-4098-8E8A-830429A4989B}" srcOrd="1" destOrd="0" parTransId="{6D3E39E1-9B99-4F6A-9904-44DEE0610CEF}" sibTransId="{5BCA19CE-2F36-4613-B768-2EA35F9A13A5}"/>
    <dgm:cxn modelId="{FA360700-2833-4963-9F1F-672965CEE622}" type="presOf" srcId="{EF8A6DB8-7023-4F40-8209-381C586A0A22}" destId="{F918953E-0CA2-43AD-ABBF-78236BA182D3}" srcOrd="0" destOrd="0" presId="urn:microsoft.com/office/officeart/2005/8/layout/chevronAccent+Icon"/>
    <dgm:cxn modelId="{884C04A3-966A-4101-A2CA-6036231DF6A0}" srcId="{EF8A6DB8-7023-4F40-8209-381C586A0A22}" destId="{4E743F1F-78F3-448D-AC75-6D509769A61E}" srcOrd="2" destOrd="0" parTransId="{8886C230-F907-417A-9821-6CE834FF4567}" sibTransId="{3A101B58-DB07-4ADE-8FE2-46A03422613B}"/>
    <dgm:cxn modelId="{E38EB5FF-2EB3-45B2-A7B3-01843027B6C0}" type="presOf" srcId="{91562B8B-9DCA-43DF-9FF3-EE027754DA61}" destId="{58D351F2-674C-4CAE-B37F-FCEFCAFDAF4E}" srcOrd="0" destOrd="0" presId="urn:microsoft.com/office/officeart/2005/8/layout/chevronAccent+Icon"/>
    <dgm:cxn modelId="{B116C9A0-D7F1-44CA-9791-3725E15F53D6}" srcId="{EF8A6DB8-7023-4F40-8209-381C586A0A22}" destId="{01F9C16D-21DE-41E3-BEF3-896EEC664BD0}" srcOrd="3" destOrd="0" parTransId="{473BCBD4-ECA9-4B96-AF37-4BC532918760}" sibTransId="{43DD9CF7-249D-47C5-8248-115DFA5CFC6F}"/>
    <dgm:cxn modelId="{20EE6102-311E-461B-9447-426467E6A47B}" type="presOf" srcId="{84C137B7-FA5D-4098-8E8A-830429A4989B}" destId="{7692D061-F1C0-4F1D-A007-F4397B9AC6E5}" srcOrd="0" destOrd="0" presId="urn:microsoft.com/office/officeart/2005/8/layout/chevronAccent+Icon"/>
    <dgm:cxn modelId="{61740F77-26D3-4530-975E-2A1D3782C936}" type="presOf" srcId="{4E743F1F-78F3-448D-AC75-6D509769A61E}" destId="{28994390-C8FB-490B-96FE-04790B0E1F01}" srcOrd="0" destOrd="0" presId="urn:microsoft.com/office/officeart/2005/8/layout/chevronAccent+Icon"/>
    <dgm:cxn modelId="{4732E9E7-F943-4BD9-9879-009DDF70AD79}" srcId="{EF8A6DB8-7023-4F40-8209-381C586A0A22}" destId="{91562B8B-9DCA-43DF-9FF3-EE027754DA61}" srcOrd="0" destOrd="0" parTransId="{7BFEF549-905F-4259-8747-2911BCAB7605}" sibTransId="{382A011C-6134-4DA2-BA89-F075DB4AB2B8}"/>
    <dgm:cxn modelId="{02397051-320B-4EB1-BC8D-97BE633E462D}" type="presParOf" srcId="{F918953E-0CA2-43AD-ABBF-78236BA182D3}" destId="{18AF4D55-179B-424B-977B-288866BE15FF}" srcOrd="0" destOrd="0" presId="urn:microsoft.com/office/officeart/2005/8/layout/chevronAccent+Icon"/>
    <dgm:cxn modelId="{537DC8F9-3493-4A80-9F86-6E50970A62F5}" type="presParOf" srcId="{18AF4D55-179B-424B-977B-288866BE15FF}" destId="{E9C26E8E-8959-49CF-A4AA-B08DA1060D5A}" srcOrd="0" destOrd="0" presId="urn:microsoft.com/office/officeart/2005/8/layout/chevronAccent+Icon"/>
    <dgm:cxn modelId="{92549DFA-9C9C-4B5A-A535-A0969C9B361F}" type="presParOf" srcId="{18AF4D55-179B-424B-977B-288866BE15FF}" destId="{58D351F2-674C-4CAE-B37F-FCEFCAFDAF4E}" srcOrd="1" destOrd="0" presId="urn:microsoft.com/office/officeart/2005/8/layout/chevronAccent+Icon"/>
    <dgm:cxn modelId="{858DE345-31B7-4D6D-B8AA-F3AE82F54FB1}" type="presParOf" srcId="{F918953E-0CA2-43AD-ABBF-78236BA182D3}" destId="{ACD897DD-CD91-4968-8720-92D3C0D1FFF9}" srcOrd="1" destOrd="0" presId="urn:microsoft.com/office/officeart/2005/8/layout/chevronAccent+Icon"/>
    <dgm:cxn modelId="{86138744-CF26-490D-8D07-01234C2EF2AB}" type="presParOf" srcId="{F918953E-0CA2-43AD-ABBF-78236BA182D3}" destId="{84FB24E4-0ED4-4AEE-B52D-2D9AC53A3859}" srcOrd="2" destOrd="0" presId="urn:microsoft.com/office/officeart/2005/8/layout/chevronAccent+Icon"/>
    <dgm:cxn modelId="{A1C26827-AF70-450A-89AB-160907497DD1}" type="presParOf" srcId="{84FB24E4-0ED4-4AEE-B52D-2D9AC53A3859}" destId="{7E16330B-66CC-465D-9FDF-101FF7B2AAA4}" srcOrd="0" destOrd="0" presId="urn:microsoft.com/office/officeart/2005/8/layout/chevronAccent+Icon"/>
    <dgm:cxn modelId="{315B289D-745B-464E-B406-C9E1FBF5C6FD}" type="presParOf" srcId="{84FB24E4-0ED4-4AEE-B52D-2D9AC53A3859}" destId="{7692D061-F1C0-4F1D-A007-F4397B9AC6E5}" srcOrd="1" destOrd="0" presId="urn:microsoft.com/office/officeart/2005/8/layout/chevronAccent+Icon"/>
    <dgm:cxn modelId="{8C384107-AF49-420A-B40C-BE7F90EB91C8}" type="presParOf" srcId="{F918953E-0CA2-43AD-ABBF-78236BA182D3}" destId="{17590956-CCA1-4426-8621-CCC1FD80A87A}" srcOrd="3" destOrd="0" presId="urn:microsoft.com/office/officeart/2005/8/layout/chevronAccent+Icon"/>
    <dgm:cxn modelId="{5C51FEC2-034D-4576-B75F-49D33F87D211}" type="presParOf" srcId="{F918953E-0CA2-43AD-ABBF-78236BA182D3}" destId="{1F554BCC-BAB0-4059-98AE-C127339D1D78}" srcOrd="4" destOrd="0" presId="urn:microsoft.com/office/officeart/2005/8/layout/chevronAccent+Icon"/>
    <dgm:cxn modelId="{43CFD739-11C1-493A-9C86-E70E3AA39A3D}" type="presParOf" srcId="{1F554BCC-BAB0-4059-98AE-C127339D1D78}" destId="{9AC4D214-DBD5-4DE5-B502-CB6EB938C452}" srcOrd="0" destOrd="0" presId="urn:microsoft.com/office/officeart/2005/8/layout/chevronAccent+Icon"/>
    <dgm:cxn modelId="{D2C44170-F90C-4105-92F3-DC808EDD3709}" type="presParOf" srcId="{1F554BCC-BAB0-4059-98AE-C127339D1D78}" destId="{28994390-C8FB-490B-96FE-04790B0E1F01}" srcOrd="1" destOrd="0" presId="urn:microsoft.com/office/officeart/2005/8/layout/chevronAccent+Icon"/>
    <dgm:cxn modelId="{2A1AACE1-0688-4C6B-9927-0F5F7E0E08FA}" type="presParOf" srcId="{F918953E-0CA2-43AD-ABBF-78236BA182D3}" destId="{B789B925-D10A-4CA6-8CCC-D5A4BF7743E5}" srcOrd="5" destOrd="0" presId="urn:microsoft.com/office/officeart/2005/8/layout/chevronAccent+Icon"/>
    <dgm:cxn modelId="{FAF5E5BD-82BC-45B3-8488-B1911E9CD45B}" type="presParOf" srcId="{F918953E-0CA2-43AD-ABBF-78236BA182D3}" destId="{BF6C43DB-621C-4611-BB13-26F4C3E844F5}" srcOrd="6" destOrd="0" presId="urn:microsoft.com/office/officeart/2005/8/layout/chevronAccent+Icon"/>
    <dgm:cxn modelId="{4C48BB69-F0AA-496D-BC3A-32A6FA81B660}" type="presParOf" srcId="{BF6C43DB-621C-4611-BB13-26F4C3E844F5}" destId="{BFBA8251-7891-4FDA-993A-6B657287DB91}" srcOrd="0" destOrd="0" presId="urn:microsoft.com/office/officeart/2005/8/layout/chevronAccent+Icon"/>
    <dgm:cxn modelId="{1B6B227A-A5AA-47E0-B7BB-0502832D4AEE}" type="presParOf" srcId="{BF6C43DB-621C-4611-BB13-26F4C3E844F5}" destId="{C0E1A0FE-BA26-4B2E-BD1D-2388896DF9D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C16482-0A61-4D5A-BA83-A2C158A54C5B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A72CCA7-36D1-40C6-B9AA-B3499221D953}">
      <dgm:prSet phldrT="[Texto]"/>
      <dgm:spPr/>
      <dgm:t>
        <a:bodyPr/>
        <a:lstStyle/>
        <a:p>
          <a:r>
            <a:rPr lang="es-AR" dirty="0" smtClean="0"/>
            <a:t>Riesgos inherentes</a:t>
          </a:r>
          <a:endParaRPr lang="es-AR" dirty="0"/>
        </a:p>
      </dgm:t>
    </dgm:pt>
    <dgm:pt modelId="{45C49B15-F726-4DA4-8944-9DFD2A4D7CEE}" type="parTrans" cxnId="{A46536FE-0C31-4E87-A674-3558CF798463}">
      <dgm:prSet/>
      <dgm:spPr/>
      <dgm:t>
        <a:bodyPr/>
        <a:lstStyle/>
        <a:p>
          <a:endParaRPr lang="es-AR"/>
        </a:p>
      </dgm:t>
    </dgm:pt>
    <dgm:pt modelId="{7A081D10-DB60-4AB9-A6F3-947F11CAF443}" type="sibTrans" cxnId="{A46536FE-0C31-4E87-A674-3558CF798463}">
      <dgm:prSet/>
      <dgm:spPr/>
      <dgm:t>
        <a:bodyPr/>
        <a:lstStyle/>
        <a:p>
          <a:endParaRPr lang="es-AR"/>
        </a:p>
      </dgm:t>
    </dgm:pt>
    <dgm:pt modelId="{A4325715-A751-41CD-BF88-CBA975228988}">
      <dgm:prSet phldrT="[Texto]" custT="1"/>
      <dgm:spPr/>
      <dgm:t>
        <a:bodyPr/>
        <a:lstStyle/>
        <a:p>
          <a:r>
            <a:rPr lang="es-AR" sz="1400" dirty="0" smtClean="0"/>
            <a:t>Estratégico</a:t>
          </a:r>
          <a:endParaRPr lang="es-AR" sz="1400" dirty="0"/>
        </a:p>
      </dgm:t>
    </dgm:pt>
    <dgm:pt modelId="{9DAD7980-BDAA-45EB-AA4C-E29810CA2DAD}" type="parTrans" cxnId="{6B433056-AE85-49CF-856A-5131B7EF9C8C}">
      <dgm:prSet/>
      <dgm:spPr/>
      <dgm:t>
        <a:bodyPr/>
        <a:lstStyle/>
        <a:p>
          <a:endParaRPr lang="es-AR"/>
        </a:p>
      </dgm:t>
    </dgm:pt>
    <dgm:pt modelId="{8FC4831D-0A42-418F-AC34-877B1D6AA452}" type="sibTrans" cxnId="{6B433056-AE85-49CF-856A-5131B7EF9C8C}">
      <dgm:prSet/>
      <dgm:spPr/>
      <dgm:t>
        <a:bodyPr/>
        <a:lstStyle/>
        <a:p>
          <a:endParaRPr lang="es-AR"/>
        </a:p>
      </dgm:t>
    </dgm:pt>
    <dgm:pt modelId="{334001C6-5D5B-4B0B-996D-7EB7EDD9CF62}">
      <dgm:prSet phldrT="[Texto]" custT="1"/>
      <dgm:spPr/>
      <dgm:t>
        <a:bodyPr/>
        <a:lstStyle/>
        <a:p>
          <a:r>
            <a:rPr lang="es-AR" sz="1400" dirty="0" smtClean="0"/>
            <a:t>Operativo</a:t>
          </a:r>
          <a:endParaRPr lang="es-AR" sz="1400" dirty="0"/>
        </a:p>
      </dgm:t>
    </dgm:pt>
    <dgm:pt modelId="{F07EFF84-2205-4F0A-9E20-1444883C5B11}" type="parTrans" cxnId="{0EA82A9C-6301-4766-B2E6-62005AAAD6C1}">
      <dgm:prSet/>
      <dgm:spPr/>
      <dgm:t>
        <a:bodyPr/>
        <a:lstStyle/>
        <a:p>
          <a:endParaRPr lang="es-AR"/>
        </a:p>
      </dgm:t>
    </dgm:pt>
    <dgm:pt modelId="{1B02F565-C0E3-47A9-86E5-07A81426E6D2}" type="sibTrans" cxnId="{0EA82A9C-6301-4766-B2E6-62005AAAD6C1}">
      <dgm:prSet/>
      <dgm:spPr/>
      <dgm:t>
        <a:bodyPr/>
        <a:lstStyle/>
        <a:p>
          <a:endParaRPr lang="es-AR"/>
        </a:p>
      </dgm:t>
    </dgm:pt>
    <dgm:pt modelId="{0A936ED5-C48B-445C-8A3F-5407E439651D}">
      <dgm:prSet phldrT="[Texto]"/>
      <dgm:spPr/>
      <dgm:t>
        <a:bodyPr/>
        <a:lstStyle/>
        <a:p>
          <a:r>
            <a:rPr lang="es-AR" dirty="0" smtClean="0"/>
            <a:t>Riesgo de control</a:t>
          </a:r>
          <a:endParaRPr lang="es-AR" dirty="0"/>
        </a:p>
      </dgm:t>
    </dgm:pt>
    <dgm:pt modelId="{928B7F92-7057-464F-B9F5-BCA27B6EA32A}" type="parTrans" cxnId="{E31AECAD-0E44-49D7-8E61-F1C60470A8C0}">
      <dgm:prSet/>
      <dgm:spPr/>
      <dgm:t>
        <a:bodyPr/>
        <a:lstStyle/>
        <a:p>
          <a:endParaRPr lang="es-AR"/>
        </a:p>
      </dgm:t>
    </dgm:pt>
    <dgm:pt modelId="{5E3E5456-BEE9-495F-AA12-EBCC5C81DEF8}" type="sibTrans" cxnId="{E31AECAD-0E44-49D7-8E61-F1C60470A8C0}">
      <dgm:prSet/>
      <dgm:spPr/>
      <dgm:t>
        <a:bodyPr/>
        <a:lstStyle/>
        <a:p>
          <a:endParaRPr lang="es-AR"/>
        </a:p>
      </dgm:t>
    </dgm:pt>
    <dgm:pt modelId="{58B9632B-77E8-47E7-B050-0EB96C3E8742}">
      <dgm:prSet phldrT="[Texto]" custT="1"/>
      <dgm:spPr/>
      <dgm:t>
        <a:bodyPr/>
        <a:lstStyle/>
        <a:p>
          <a:r>
            <a:rPr lang="es-AR" sz="1400" dirty="0" smtClean="0"/>
            <a:t>Fallas del sistema de control interno</a:t>
          </a:r>
          <a:endParaRPr lang="es-AR" sz="1400" dirty="0"/>
        </a:p>
      </dgm:t>
    </dgm:pt>
    <dgm:pt modelId="{A5F4B544-2C0B-4B22-AF6F-24C8F7B1D0CE}" type="parTrans" cxnId="{C7261526-4DF0-45D9-84B8-C52B4BB1DE35}">
      <dgm:prSet/>
      <dgm:spPr/>
      <dgm:t>
        <a:bodyPr/>
        <a:lstStyle/>
        <a:p>
          <a:endParaRPr lang="es-AR"/>
        </a:p>
      </dgm:t>
    </dgm:pt>
    <dgm:pt modelId="{EC794BDB-F88F-42C4-ABFD-2EB29C92355A}" type="sibTrans" cxnId="{C7261526-4DF0-45D9-84B8-C52B4BB1DE35}">
      <dgm:prSet/>
      <dgm:spPr/>
      <dgm:t>
        <a:bodyPr/>
        <a:lstStyle/>
        <a:p>
          <a:endParaRPr lang="es-AR"/>
        </a:p>
      </dgm:t>
    </dgm:pt>
    <dgm:pt modelId="{D6C8169F-EBA5-4118-85EB-C5B71006D24A}">
      <dgm:prSet phldrT="[Texto]" custT="1"/>
      <dgm:spPr/>
      <dgm:t>
        <a:bodyPr/>
        <a:lstStyle/>
        <a:p>
          <a:r>
            <a:rPr lang="es-AR" sz="1400" dirty="0" smtClean="0"/>
            <a:t>Reputación</a:t>
          </a:r>
          <a:endParaRPr lang="es-AR" sz="1400" dirty="0"/>
        </a:p>
      </dgm:t>
    </dgm:pt>
    <dgm:pt modelId="{D1A75FBB-C49E-4516-ACC5-EC03DC0E0EF6}" type="parTrans" cxnId="{97C4CB7C-27F2-4026-BDCC-B222E72A560C}">
      <dgm:prSet/>
      <dgm:spPr/>
      <dgm:t>
        <a:bodyPr/>
        <a:lstStyle/>
        <a:p>
          <a:endParaRPr lang="es-AR"/>
        </a:p>
      </dgm:t>
    </dgm:pt>
    <dgm:pt modelId="{600C3008-12A8-4E32-BC34-B214E0078592}" type="sibTrans" cxnId="{97C4CB7C-27F2-4026-BDCC-B222E72A560C}">
      <dgm:prSet/>
      <dgm:spPr/>
      <dgm:t>
        <a:bodyPr/>
        <a:lstStyle/>
        <a:p>
          <a:endParaRPr lang="es-AR"/>
        </a:p>
      </dgm:t>
    </dgm:pt>
    <dgm:pt modelId="{095285FF-A94E-4F8D-A62C-BECB60541721}">
      <dgm:prSet phldrT="[Texto]" custT="1"/>
      <dgm:spPr/>
      <dgm:t>
        <a:bodyPr/>
        <a:lstStyle/>
        <a:p>
          <a:r>
            <a:rPr lang="es-AR" sz="1400" dirty="0" smtClean="0"/>
            <a:t>Resultados de auditoría</a:t>
          </a:r>
          <a:endParaRPr lang="es-AR" sz="1400" dirty="0"/>
        </a:p>
      </dgm:t>
    </dgm:pt>
    <dgm:pt modelId="{D483C114-9101-4EA2-BBA9-9C19C29FA230}" type="parTrans" cxnId="{A30AD019-3928-46AF-A507-4AE4DEC2D38B}">
      <dgm:prSet/>
      <dgm:spPr/>
      <dgm:t>
        <a:bodyPr/>
        <a:lstStyle/>
        <a:p>
          <a:endParaRPr lang="es-AR"/>
        </a:p>
      </dgm:t>
    </dgm:pt>
    <dgm:pt modelId="{F19103AC-37D2-454E-A870-15B47CA8F0D7}" type="sibTrans" cxnId="{A30AD019-3928-46AF-A507-4AE4DEC2D38B}">
      <dgm:prSet/>
      <dgm:spPr/>
      <dgm:t>
        <a:bodyPr/>
        <a:lstStyle/>
        <a:p>
          <a:endParaRPr lang="es-AR"/>
        </a:p>
      </dgm:t>
    </dgm:pt>
    <dgm:pt modelId="{39545C86-E2F4-4FD6-BF9E-E0591842F69B}">
      <dgm:prSet phldrT="[Texto]" custT="1"/>
      <dgm:spPr/>
      <dgm:t>
        <a:bodyPr/>
        <a:lstStyle/>
        <a:p>
          <a:r>
            <a:rPr lang="es-AR" sz="1400" dirty="0" smtClean="0"/>
            <a:t>Crediticio</a:t>
          </a:r>
          <a:endParaRPr lang="es-AR" sz="1400" dirty="0"/>
        </a:p>
      </dgm:t>
    </dgm:pt>
    <dgm:pt modelId="{8B3ACCB3-E5FC-469B-A1D5-8624213801F9}" type="parTrans" cxnId="{CFF9AE2B-FA6E-4578-B3EE-E7DB3B57FE26}">
      <dgm:prSet/>
      <dgm:spPr/>
      <dgm:t>
        <a:bodyPr/>
        <a:lstStyle/>
        <a:p>
          <a:endParaRPr lang="es-AR"/>
        </a:p>
      </dgm:t>
    </dgm:pt>
    <dgm:pt modelId="{0B6524D2-6CFE-4AFC-89E2-7C2FC602A258}" type="sibTrans" cxnId="{CFF9AE2B-FA6E-4578-B3EE-E7DB3B57FE26}">
      <dgm:prSet/>
      <dgm:spPr/>
      <dgm:t>
        <a:bodyPr/>
        <a:lstStyle/>
        <a:p>
          <a:endParaRPr lang="es-AR"/>
        </a:p>
      </dgm:t>
    </dgm:pt>
    <dgm:pt modelId="{B4A0B8F3-D62A-49B0-A173-C0905BF4E18F}" type="pres">
      <dgm:prSet presAssocID="{E1C16482-0A61-4D5A-BA83-A2C158A54C5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2AB3966-A2AA-4E36-8C98-B25767439A91}" type="pres">
      <dgm:prSet presAssocID="{E1C16482-0A61-4D5A-BA83-A2C158A54C5B}" presName="dummyMaxCanvas" presStyleCnt="0"/>
      <dgm:spPr/>
      <dgm:t>
        <a:bodyPr/>
        <a:lstStyle/>
        <a:p>
          <a:endParaRPr lang="es-AR"/>
        </a:p>
      </dgm:t>
    </dgm:pt>
    <dgm:pt modelId="{5233F8F4-3FC3-4EED-BFB8-5AC8943C5BA5}" type="pres">
      <dgm:prSet presAssocID="{E1C16482-0A61-4D5A-BA83-A2C158A54C5B}" presName="parentComposite" presStyleCnt="0"/>
      <dgm:spPr/>
      <dgm:t>
        <a:bodyPr/>
        <a:lstStyle/>
        <a:p>
          <a:endParaRPr lang="es-AR"/>
        </a:p>
      </dgm:t>
    </dgm:pt>
    <dgm:pt modelId="{9C422C61-D9B6-4994-9D83-6873BDEB57A8}" type="pres">
      <dgm:prSet presAssocID="{E1C16482-0A61-4D5A-BA83-A2C158A54C5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F6CF73FA-D6E0-4D2D-BC62-061FB8B23E3B}" type="pres">
      <dgm:prSet presAssocID="{E1C16482-0A61-4D5A-BA83-A2C158A54C5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2A4D0B2F-C64C-4D47-878A-DD2A00C8C926}" type="pres">
      <dgm:prSet presAssocID="{E1C16482-0A61-4D5A-BA83-A2C158A54C5B}" presName="childrenComposite" presStyleCnt="0"/>
      <dgm:spPr/>
      <dgm:t>
        <a:bodyPr/>
        <a:lstStyle/>
        <a:p>
          <a:endParaRPr lang="es-AR"/>
        </a:p>
      </dgm:t>
    </dgm:pt>
    <dgm:pt modelId="{A355049E-3EF3-4CCD-A0AE-C8ABED66EAC0}" type="pres">
      <dgm:prSet presAssocID="{E1C16482-0A61-4D5A-BA83-A2C158A54C5B}" presName="dummyMaxCanvas_ChildArea" presStyleCnt="0"/>
      <dgm:spPr/>
      <dgm:t>
        <a:bodyPr/>
        <a:lstStyle/>
        <a:p>
          <a:endParaRPr lang="es-AR"/>
        </a:p>
      </dgm:t>
    </dgm:pt>
    <dgm:pt modelId="{1A96DD52-94F6-467C-826F-5A0E8FAD301C}" type="pres">
      <dgm:prSet presAssocID="{E1C16482-0A61-4D5A-BA83-A2C158A54C5B}" presName="fulcrum" presStyleLbl="alignAccFollowNode1" presStyleIdx="2" presStyleCnt="4"/>
      <dgm:spPr/>
      <dgm:t>
        <a:bodyPr/>
        <a:lstStyle/>
        <a:p>
          <a:endParaRPr lang="es-AR"/>
        </a:p>
      </dgm:t>
    </dgm:pt>
    <dgm:pt modelId="{6FB100CB-A65D-4946-B96C-C9B503EEF8F7}" type="pres">
      <dgm:prSet presAssocID="{E1C16482-0A61-4D5A-BA83-A2C158A54C5B}" presName="balance_42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396FB4-D849-490E-8841-0AD1E157E956}" type="pres">
      <dgm:prSet presAssocID="{E1C16482-0A61-4D5A-BA83-A2C158A54C5B}" presName="left_42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34E2FE-6C6B-4CB4-858A-60093C0CE7D6}" type="pres">
      <dgm:prSet presAssocID="{E1C16482-0A61-4D5A-BA83-A2C158A54C5B}" presName="left_42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DE7D50-CC58-4B8F-8F8C-22AA6E04457C}" type="pres">
      <dgm:prSet presAssocID="{E1C16482-0A61-4D5A-BA83-A2C158A54C5B}" presName="left_42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E0320F-CDBA-41C4-8FC5-840C1E2F0129}" type="pres">
      <dgm:prSet presAssocID="{E1C16482-0A61-4D5A-BA83-A2C158A54C5B}" presName="left_42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FFE2B59-5A21-4D45-9803-FB35DCED424F}" type="pres">
      <dgm:prSet presAssocID="{E1C16482-0A61-4D5A-BA83-A2C158A54C5B}" presName="right_42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BC3235-AFFB-4CD2-BBEC-2B37C703553C}" type="pres">
      <dgm:prSet presAssocID="{E1C16482-0A61-4D5A-BA83-A2C158A54C5B}" presName="right_42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EA82A9C-6301-4766-B2E6-62005AAAD6C1}" srcId="{2A72CCA7-36D1-40C6-B9AA-B3499221D953}" destId="{334001C6-5D5B-4B0B-996D-7EB7EDD9CF62}" srcOrd="3" destOrd="0" parTransId="{F07EFF84-2205-4F0A-9E20-1444883C5B11}" sibTransId="{1B02F565-C0E3-47A9-86E5-07A81426E6D2}"/>
    <dgm:cxn modelId="{C7261526-4DF0-45D9-84B8-C52B4BB1DE35}" srcId="{0A936ED5-C48B-445C-8A3F-5407E439651D}" destId="{58B9632B-77E8-47E7-B050-0EB96C3E8742}" srcOrd="0" destOrd="0" parTransId="{A5F4B544-2C0B-4B22-AF6F-24C8F7B1D0CE}" sibTransId="{EC794BDB-F88F-42C4-ABFD-2EB29C92355A}"/>
    <dgm:cxn modelId="{67739B4B-B8CF-4CAF-AA00-798A74E57885}" type="presOf" srcId="{0A936ED5-C48B-445C-8A3F-5407E439651D}" destId="{F6CF73FA-D6E0-4D2D-BC62-061FB8B23E3B}" srcOrd="0" destOrd="0" presId="urn:microsoft.com/office/officeart/2005/8/layout/balance1"/>
    <dgm:cxn modelId="{6B433056-AE85-49CF-856A-5131B7EF9C8C}" srcId="{2A72CCA7-36D1-40C6-B9AA-B3499221D953}" destId="{A4325715-A751-41CD-BF88-CBA975228988}" srcOrd="1" destOrd="0" parTransId="{9DAD7980-BDAA-45EB-AA4C-E29810CA2DAD}" sibTransId="{8FC4831D-0A42-418F-AC34-877B1D6AA452}"/>
    <dgm:cxn modelId="{A46536FE-0C31-4E87-A674-3558CF798463}" srcId="{E1C16482-0A61-4D5A-BA83-A2C158A54C5B}" destId="{2A72CCA7-36D1-40C6-B9AA-B3499221D953}" srcOrd="0" destOrd="0" parTransId="{45C49B15-F726-4DA4-8944-9DFD2A4D7CEE}" sibTransId="{7A081D10-DB60-4AB9-A6F3-947F11CAF443}"/>
    <dgm:cxn modelId="{64A780E5-1633-49EB-B0F3-85746B2A2462}" type="presOf" srcId="{A4325715-A751-41CD-BF88-CBA975228988}" destId="{6D34E2FE-6C6B-4CB4-858A-60093C0CE7D6}" srcOrd="0" destOrd="0" presId="urn:microsoft.com/office/officeart/2005/8/layout/balance1"/>
    <dgm:cxn modelId="{A30AD019-3928-46AF-A507-4AE4DEC2D38B}" srcId="{0A936ED5-C48B-445C-8A3F-5407E439651D}" destId="{095285FF-A94E-4F8D-A62C-BECB60541721}" srcOrd="1" destOrd="0" parTransId="{D483C114-9101-4EA2-BBA9-9C19C29FA230}" sibTransId="{F19103AC-37D2-454E-A870-15B47CA8F0D7}"/>
    <dgm:cxn modelId="{97C4CB7C-27F2-4026-BDCC-B222E72A560C}" srcId="{2A72CCA7-36D1-40C6-B9AA-B3499221D953}" destId="{D6C8169F-EBA5-4118-85EB-C5B71006D24A}" srcOrd="0" destOrd="0" parTransId="{D1A75FBB-C49E-4516-ACC5-EC03DC0E0EF6}" sibTransId="{600C3008-12A8-4E32-BC34-B214E0078592}"/>
    <dgm:cxn modelId="{34121D73-042B-4564-B1B8-81A6DB4F2261}" type="presOf" srcId="{2A72CCA7-36D1-40C6-B9AA-B3499221D953}" destId="{9C422C61-D9B6-4994-9D83-6873BDEB57A8}" srcOrd="0" destOrd="0" presId="urn:microsoft.com/office/officeart/2005/8/layout/balance1"/>
    <dgm:cxn modelId="{CFF9AE2B-FA6E-4578-B3EE-E7DB3B57FE26}" srcId="{2A72CCA7-36D1-40C6-B9AA-B3499221D953}" destId="{39545C86-E2F4-4FD6-BF9E-E0591842F69B}" srcOrd="2" destOrd="0" parTransId="{8B3ACCB3-E5FC-469B-A1D5-8624213801F9}" sibTransId="{0B6524D2-6CFE-4AFC-89E2-7C2FC602A258}"/>
    <dgm:cxn modelId="{E31AECAD-0E44-49D7-8E61-F1C60470A8C0}" srcId="{E1C16482-0A61-4D5A-BA83-A2C158A54C5B}" destId="{0A936ED5-C48B-445C-8A3F-5407E439651D}" srcOrd="1" destOrd="0" parTransId="{928B7F92-7057-464F-B9F5-BCA27B6EA32A}" sibTransId="{5E3E5456-BEE9-495F-AA12-EBCC5C81DEF8}"/>
    <dgm:cxn modelId="{6281B1BA-AEE9-48FA-910F-EE641E3A17ED}" type="presOf" srcId="{39545C86-E2F4-4FD6-BF9E-E0591842F69B}" destId="{9BDE7D50-CC58-4B8F-8F8C-22AA6E04457C}" srcOrd="0" destOrd="0" presId="urn:microsoft.com/office/officeart/2005/8/layout/balance1"/>
    <dgm:cxn modelId="{B3E3CADC-394F-4A36-8C9C-59F99F5CBCBE}" type="presOf" srcId="{E1C16482-0A61-4D5A-BA83-A2C158A54C5B}" destId="{B4A0B8F3-D62A-49B0-A173-C0905BF4E18F}" srcOrd="0" destOrd="0" presId="urn:microsoft.com/office/officeart/2005/8/layout/balance1"/>
    <dgm:cxn modelId="{73835B91-5C3F-49A5-9DD2-3467CCC9F97A}" type="presOf" srcId="{334001C6-5D5B-4B0B-996D-7EB7EDD9CF62}" destId="{C9E0320F-CDBA-41C4-8FC5-840C1E2F0129}" srcOrd="0" destOrd="0" presId="urn:microsoft.com/office/officeart/2005/8/layout/balance1"/>
    <dgm:cxn modelId="{279217CF-D3B4-4AF8-A630-2E1B9145EFC2}" type="presOf" srcId="{58B9632B-77E8-47E7-B050-0EB96C3E8742}" destId="{1FFE2B59-5A21-4D45-9803-FB35DCED424F}" srcOrd="0" destOrd="0" presId="urn:microsoft.com/office/officeart/2005/8/layout/balance1"/>
    <dgm:cxn modelId="{6D1FE911-64F1-42BC-AA5C-3840D877C5AC}" type="presOf" srcId="{D6C8169F-EBA5-4118-85EB-C5B71006D24A}" destId="{56396FB4-D849-490E-8841-0AD1E157E956}" srcOrd="0" destOrd="0" presId="urn:microsoft.com/office/officeart/2005/8/layout/balance1"/>
    <dgm:cxn modelId="{2B5D78F4-27B2-4838-A65F-4B4C32D9357A}" type="presOf" srcId="{095285FF-A94E-4F8D-A62C-BECB60541721}" destId="{B2BC3235-AFFB-4CD2-BBEC-2B37C703553C}" srcOrd="0" destOrd="0" presId="urn:microsoft.com/office/officeart/2005/8/layout/balance1"/>
    <dgm:cxn modelId="{15B95225-2085-436C-9C00-5CB9E178683D}" type="presParOf" srcId="{B4A0B8F3-D62A-49B0-A173-C0905BF4E18F}" destId="{52AB3966-A2AA-4E36-8C98-B25767439A91}" srcOrd="0" destOrd="0" presId="urn:microsoft.com/office/officeart/2005/8/layout/balance1"/>
    <dgm:cxn modelId="{08E38929-DBF4-4002-A4E4-6A301B5C7E04}" type="presParOf" srcId="{B4A0B8F3-D62A-49B0-A173-C0905BF4E18F}" destId="{5233F8F4-3FC3-4EED-BFB8-5AC8943C5BA5}" srcOrd="1" destOrd="0" presId="urn:microsoft.com/office/officeart/2005/8/layout/balance1"/>
    <dgm:cxn modelId="{21E65605-8787-40D8-B99F-88ECA525DDF3}" type="presParOf" srcId="{5233F8F4-3FC3-4EED-BFB8-5AC8943C5BA5}" destId="{9C422C61-D9B6-4994-9D83-6873BDEB57A8}" srcOrd="0" destOrd="0" presId="urn:microsoft.com/office/officeart/2005/8/layout/balance1"/>
    <dgm:cxn modelId="{8EE1AD1E-21A2-4305-A2E7-F756661D5940}" type="presParOf" srcId="{5233F8F4-3FC3-4EED-BFB8-5AC8943C5BA5}" destId="{F6CF73FA-D6E0-4D2D-BC62-061FB8B23E3B}" srcOrd="1" destOrd="0" presId="urn:microsoft.com/office/officeart/2005/8/layout/balance1"/>
    <dgm:cxn modelId="{32BF0550-65DB-42E7-AD6C-AC669EA295DF}" type="presParOf" srcId="{B4A0B8F3-D62A-49B0-A173-C0905BF4E18F}" destId="{2A4D0B2F-C64C-4D47-878A-DD2A00C8C926}" srcOrd="2" destOrd="0" presId="urn:microsoft.com/office/officeart/2005/8/layout/balance1"/>
    <dgm:cxn modelId="{A300A5E9-702C-48CB-9F54-22DC0D71C677}" type="presParOf" srcId="{2A4D0B2F-C64C-4D47-878A-DD2A00C8C926}" destId="{A355049E-3EF3-4CCD-A0AE-C8ABED66EAC0}" srcOrd="0" destOrd="0" presId="urn:microsoft.com/office/officeart/2005/8/layout/balance1"/>
    <dgm:cxn modelId="{6D70DB00-CC1A-4FFB-A7F0-DAC14C3DA783}" type="presParOf" srcId="{2A4D0B2F-C64C-4D47-878A-DD2A00C8C926}" destId="{1A96DD52-94F6-467C-826F-5A0E8FAD301C}" srcOrd="1" destOrd="0" presId="urn:microsoft.com/office/officeart/2005/8/layout/balance1"/>
    <dgm:cxn modelId="{E4F3DF10-6452-4AC5-BEE2-9B359D731BB2}" type="presParOf" srcId="{2A4D0B2F-C64C-4D47-878A-DD2A00C8C926}" destId="{6FB100CB-A65D-4946-B96C-C9B503EEF8F7}" srcOrd="2" destOrd="0" presId="urn:microsoft.com/office/officeart/2005/8/layout/balance1"/>
    <dgm:cxn modelId="{D433BC1B-97C9-45CF-B1A8-033D2339E8B0}" type="presParOf" srcId="{2A4D0B2F-C64C-4D47-878A-DD2A00C8C926}" destId="{56396FB4-D849-490E-8841-0AD1E157E956}" srcOrd="3" destOrd="0" presId="urn:microsoft.com/office/officeart/2005/8/layout/balance1"/>
    <dgm:cxn modelId="{AB5461BF-9AC2-42DE-BBFA-2C6156CBE6B2}" type="presParOf" srcId="{2A4D0B2F-C64C-4D47-878A-DD2A00C8C926}" destId="{6D34E2FE-6C6B-4CB4-858A-60093C0CE7D6}" srcOrd="4" destOrd="0" presId="urn:microsoft.com/office/officeart/2005/8/layout/balance1"/>
    <dgm:cxn modelId="{02AF3A3B-8643-4B5A-9204-5889B3DFB4DA}" type="presParOf" srcId="{2A4D0B2F-C64C-4D47-878A-DD2A00C8C926}" destId="{9BDE7D50-CC58-4B8F-8F8C-22AA6E04457C}" srcOrd="5" destOrd="0" presId="urn:microsoft.com/office/officeart/2005/8/layout/balance1"/>
    <dgm:cxn modelId="{ED62ED48-2EF3-44A7-B851-3C2B983DA918}" type="presParOf" srcId="{2A4D0B2F-C64C-4D47-878A-DD2A00C8C926}" destId="{C9E0320F-CDBA-41C4-8FC5-840C1E2F0129}" srcOrd="6" destOrd="0" presId="urn:microsoft.com/office/officeart/2005/8/layout/balance1"/>
    <dgm:cxn modelId="{40566279-09C9-4F50-AFF7-1B099CC7D142}" type="presParOf" srcId="{2A4D0B2F-C64C-4D47-878A-DD2A00C8C926}" destId="{1FFE2B59-5A21-4D45-9803-FB35DCED424F}" srcOrd="7" destOrd="0" presId="urn:microsoft.com/office/officeart/2005/8/layout/balance1"/>
    <dgm:cxn modelId="{5F09606F-1B2C-4D18-9CBB-A758745C5E51}" type="presParOf" srcId="{2A4D0B2F-C64C-4D47-878A-DD2A00C8C926}" destId="{B2BC3235-AFFB-4CD2-BBEC-2B37C703553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860D58-832B-4556-AEA8-63E79B122497}" type="doc">
      <dgm:prSet loTypeId="urn:microsoft.com/office/officeart/2009/3/layout/PlusandMinus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6E2D284-2B48-4083-9278-73039F4B762C}">
      <dgm:prSet phldrT="[Texto]"/>
      <dgm:spPr/>
      <dgm:t>
        <a:bodyPr/>
        <a:lstStyle/>
        <a:p>
          <a:endParaRPr lang="es-AR" dirty="0"/>
        </a:p>
      </dgm:t>
    </dgm:pt>
    <dgm:pt modelId="{109415B4-2D1F-4D3B-B183-30366FB0D892}" type="parTrans" cxnId="{E0CEF191-7F5F-4A6C-83AB-D1212376740C}">
      <dgm:prSet/>
      <dgm:spPr/>
      <dgm:t>
        <a:bodyPr/>
        <a:lstStyle/>
        <a:p>
          <a:endParaRPr lang="es-AR"/>
        </a:p>
      </dgm:t>
    </dgm:pt>
    <dgm:pt modelId="{9CA5CCC7-4D62-4799-8B0B-1107062B67AF}" type="sibTrans" cxnId="{E0CEF191-7F5F-4A6C-83AB-D1212376740C}">
      <dgm:prSet/>
      <dgm:spPr/>
      <dgm:t>
        <a:bodyPr/>
        <a:lstStyle/>
        <a:p>
          <a:endParaRPr lang="es-AR"/>
        </a:p>
      </dgm:t>
    </dgm:pt>
    <dgm:pt modelId="{9BB8239A-A2B6-424A-B5D8-A169B4394E46}">
      <dgm:prSet phldrT="[Texto]"/>
      <dgm:spPr/>
      <dgm:t>
        <a:bodyPr/>
        <a:lstStyle/>
        <a:p>
          <a:endParaRPr lang="es-AR" dirty="0" smtClean="0"/>
        </a:p>
      </dgm:t>
    </dgm:pt>
    <dgm:pt modelId="{0C3D7697-B28A-4094-9FF0-CDCEE2495E79}" type="parTrans" cxnId="{9BD0459F-E83A-4B29-AAD6-2AD94C5E178B}">
      <dgm:prSet/>
      <dgm:spPr/>
      <dgm:t>
        <a:bodyPr/>
        <a:lstStyle/>
        <a:p>
          <a:endParaRPr lang="es-AR"/>
        </a:p>
      </dgm:t>
    </dgm:pt>
    <dgm:pt modelId="{BB9E39BA-3733-4CE7-A048-DF73FE296E01}" type="sibTrans" cxnId="{9BD0459F-E83A-4B29-AAD6-2AD94C5E178B}">
      <dgm:prSet/>
      <dgm:spPr/>
      <dgm:t>
        <a:bodyPr/>
        <a:lstStyle/>
        <a:p>
          <a:endParaRPr lang="es-AR"/>
        </a:p>
      </dgm:t>
    </dgm:pt>
    <dgm:pt modelId="{FC13605B-B738-4469-9A76-31F1CE3C91C9}">
      <dgm:prSet/>
      <dgm:spPr/>
      <dgm:t>
        <a:bodyPr/>
        <a:lstStyle/>
        <a:p>
          <a:r>
            <a:rPr lang="es-AR" dirty="0" smtClean="0"/>
            <a:t>Hizo aportes concretos a la gestión de riesgos.</a:t>
          </a:r>
          <a:endParaRPr lang="es-AR" dirty="0"/>
        </a:p>
      </dgm:t>
    </dgm:pt>
    <dgm:pt modelId="{D678F68D-3F0E-4150-8C45-1ED222799AAD}" type="parTrans" cxnId="{0A64DDF5-382D-422C-B073-8B7FA7C4090F}">
      <dgm:prSet/>
      <dgm:spPr/>
      <dgm:t>
        <a:bodyPr/>
        <a:lstStyle/>
        <a:p>
          <a:endParaRPr lang="es-AR"/>
        </a:p>
      </dgm:t>
    </dgm:pt>
    <dgm:pt modelId="{7238556C-DC83-4629-A22B-47230E963B72}" type="sibTrans" cxnId="{0A64DDF5-382D-422C-B073-8B7FA7C4090F}">
      <dgm:prSet/>
      <dgm:spPr/>
      <dgm:t>
        <a:bodyPr/>
        <a:lstStyle/>
        <a:p>
          <a:endParaRPr lang="es-AR"/>
        </a:p>
      </dgm:t>
    </dgm:pt>
    <dgm:pt modelId="{A6BC8C09-0C63-45FB-85EB-155C8BEC996B}">
      <dgm:prSet/>
      <dgm:spPr/>
      <dgm:t>
        <a:bodyPr/>
        <a:lstStyle/>
        <a:p>
          <a:r>
            <a:rPr lang="es-AR" dirty="0" smtClean="0"/>
            <a:t>Colaboró  en la construcción de una buena relación con el cliente interno. </a:t>
          </a:r>
          <a:endParaRPr lang="es-AR" dirty="0"/>
        </a:p>
      </dgm:t>
    </dgm:pt>
    <dgm:pt modelId="{0DCA790D-EDB8-4714-9675-C76718223173}" type="parTrans" cxnId="{7F47F888-8FE5-464E-A063-908B21916EF1}">
      <dgm:prSet/>
      <dgm:spPr/>
      <dgm:t>
        <a:bodyPr/>
        <a:lstStyle/>
        <a:p>
          <a:endParaRPr lang="es-AR"/>
        </a:p>
      </dgm:t>
    </dgm:pt>
    <dgm:pt modelId="{B09FE2EF-D825-4C12-BEF8-88BFC0EF487B}" type="sibTrans" cxnId="{7F47F888-8FE5-464E-A063-908B21916EF1}">
      <dgm:prSet/>
      <dgm:spPr/>
      <dgm:t>
        <a:bodyPr/>
        <a:lstStyle/>
        <a:p>
          <a:endParaRPr lang="es-AR"/>
        </a:p>
      </dgm:t>
    </dgm:pt>
    <dgm:pt modelId="{FCF3CE95-9DBF-43D2-A322-1426C1C0F22B}">
      <dgm:prSet/>
      <dgm:spPr/>
      <dgm:t>
        <a:bodyPr/>
        <a:lstStyle/>
        <a:p>
          <a:r>
            <a:rPr lang="es-AR" dirty="0" smtClean="0"/>
            <a:t>Generó una alta percepción de control. El modelo se constituyó en un mito.</a:t>
          </a:r>
          <a:endParaRPr lang="es-AR" dirty="0"/>
        </a:p>
      </dgm:t>
    </dgm:pt>
    <dgm:pt modelId="{2E5F9DC3-978F-4DA7-82FB-A21C3BDDBA20}" type="parTrans" cxnId="{E259EFAD-C78F-448F-9376-595278934B41}">
      <dgm:prSet/>
      <dgm:spPr/>
      <dgm:t>
        <a:bodyPr/>
        <a:lstStyle/>
        <a:p>
          <a:endParaRPr lang="es-AR"/>
        </a:p>
      </dgm:t>
    </dgm:pt>
    <dgm:pt modelId="{D351CB17-04F3-44BC-9A09-3F0EA0723DA8}" type="sibTrans" cxnId="{E259EFAD-C78F-448F-9376-595278934B41}">
      <dgm:prSet/>
      <dgm:spPr/>
      <dgm:t>
        <a:bodyPr/>
        <a:lstStyle/>
        <a:p>
          <a:endParaRPr lang="es-AR"/>
        </a:p>
      </dgm:t>
    </dgm:pt>
    <dgm:pt modelId="{0CE828A6-352F-4BA2-80DB-1C698F88149D}">
      <dgm:prSet/>
      <dgm:spPr/>
      <dgm:t>
        <a:bodyPr/>
        <a:lstStyle/>
        <a:p>
          <a:r>
            <a:rPr lang="es-AR" dirty="0" smtClean="0"/>
            <a:t>Fue clave la elección de un sistema de puntuación con gran poder de discriminación.</a:t>
          </a:r>
          <a:endParaRPr lang="es-AR" dirty="0"/>
        </a:p>
      </dgm:t>
    </dgm:pt>
    <dgm:pt modelId="{CDCC662C-8153-46BC-8016-7E98D6D8EE41}" type="parTrans" cxnId="{BAF82296-95D9-43FB-9EF8-400F0BBB8445}">
      <dgm:prSet/>
      <dgm:spPr/>
      <dgm:t>
        <a:bodyPr/>
        <a:lstStyle/>
        <a:p>
          <a:endParaRPr lang="es-AR"/>
        </a:p>
      </dgm:t>
    </dgm:pt>
    <dgm:pt modelId="{6268FD3B-FB96-494D-BC92-875D8700BEF9}" type="sibTrans" cxnId="{BAF82296-95D9-43FB-9EF8-400F0BBB8445}">
      <dgm:prSet/>
      <dgm:spPr/>
      <dgm:t>
        <a:bodyPr/>
        <a:lstStyle/>
        <a:p>
          <a:endParaRPr lang="es-AR"/>
        </a:p>
      </dgm:t>
    </dgm:pt>
    <dgm:pt modelId="{527B6980-658A-4A4A-9FA5-10B922158278}">
      <dgm:prSet/>
      <dgm:spPr/>
      <dgm:t>
        <a:bodyPr/>
        <a:lstStyle/>
        <a:p>
          <a:r>
            <a:rPr lang="es-AR" dirty="0" smtClean="0"/>
            <a:t>Permitió validar la coherencia de datos contables, operativos y de mercado.</a:t>
          </a:r>
          <a:endParaRPr lang="es-AR" dirty="0"/>
        </a:p>
      </dgm:t>
    </dgm:pt>
    <dgm:pt modelId="{98988D9E-5D7F-4D44-92DA-C38CA83A0650}" type="parTrans" cxnId="{BF28236B-4B1C-4150-935E-341C6EFB173E}">
      <dgm:prSet/>
      <dgm:spPr/>
      <dgm:t>
        <a:bodyPr/>
        <a:lstStyle/>
        <a:p>
          <a:endParaRPr lang="es-AR"/>
        </a:p>
      </dgm:t>
    </dgm:pt>
    <dgm:pt modelId="{9FCF978D-21C6-4ADF-A972-F73C5822E26B}" type="sibTrans" cxnId="{BF28236B-4B1C-4150-935E-341C6EFB173E}">
      <dgm:prSet/>
      <dgm:spPr/>
      <dgm:t>
        <a:bodyPr/>
        <a:lstStyle/>
        <a:p>
          <a:endParaRPr lang="es-AR"/>
        </a:p>
      </dgm:t>
    </dgm:pt>
    <dgm:pt modelId="{21CF468A-1CBF-4E90-B52B-27C998004AAA}">
      <dgm:prSet phldrT="[Texto]"/>
      <dgm:spPr/>
      <dgm:t>
        <a:bodyPr/>
        <a:lstStyle/>
        <a:p>
          <a:r>
            <a:rPr lang="es-AR" dirty="0" smtClean="0"/>
            <a:t>Utilización de una cantidad excesiva de factores de riesgo.</a:t>
          </a:r>
          <a:endParaRPr lang="es-AR" dirty="0"/>
        </a:p>
      </dgm:t>
    </dgm:pt>
    <dgm:pt modelId="{9BBD9A3A-4FD0-49D5-9B9D-1AC4C23FE9A1}" type="parTrans" cxnId="{50590AE2-89AE-4D72-B115-5CF261753DF7}">
      <dgm:prSet/>
      <dgm:spPr/>
      <dgm:t>
        <a:bodyPr/>
        <a:lstStyle/>
        <a:p>
          <a:endParaRPr lang="es-AR"/>
        </a:p>
      </dgm:t>
    </dgm:pt>
    <dgm:pt modelId="{08A0F265-0419-4EF6-A452-9D8447D4DC65}" type="sibTrans" cxnId="{50590AE2-89AE-4D72-B115-5CF261753DF7}">
      <dgm:prSet/>
      <dgm:spPr/>
      <dgm:t>
        <a:bodyPr/>
        <a:lstStyle/>
        <a:p>
          <a:endParaRPr lang="es-AR"/>
        </a:p>
      </dgm:t>
    </dgm:pt>
    <dgm:pt modelId="{68F3EDCA-D009-4778-8D6E-C440E66B28E7}">
      <dgm:prSet phldrT="[Texto]"/>
      <dgm:spPr/>
      <dgm:t>
        <a:bodyPr/>
        <a:lstStyle/>
        <a:p>
          <a:r>
            <a:rPr lang="es-AR" dirty="0" smtClean="0"/>
            <a:t>Simplificación extrema en la construcción de la distribución en el comienzo.</a:t>
          </a:r>
          <a:endParaRPr lang="es-AR" dirty="0"/>
        </a:p>
      </dgm:t>
    </dgm:pt>
    <dgm:pt modelId="{BD76E04A-7EA7-4AA6-946E-A387880DD594}" type="parTrans" cxnId="{47C3478C-633A-4036-B369-9F717A87DDC6}">
      <dgm:prSet/>
      <dgm:spPr/>
      <dgm:t>
        <a:bodyPr/>
        <a:lstStyle/>
        <a:p>
          <a:endParaRPr lang="es-AR"/>
        </a:p>
      </dgm:t>
    </dgm:pt>
    <dgm:pt modelId="{ACB7C4D6-DB01-496E-BBE7-98F759272797}" type="sibTrans" cxnId="{47C3478C-633A-4036-B369-9F717A87DDC6}">
      <dgm:prSet/>
      <dgm:spPr/>
      <dgm:t>
        <a:bodyPr/>
        <a:lstStyle/>
        <a:p>
          <a:endParaRPr lang="es-AR"/>
        </a:p>
      </dgm:t>
    </dgm:pt>
    <dgm:pt modelId="{BC3A2FD5-881E-4B7B-9000-B63A530EFCD9}">
      <dgm:prSet phldrT="[Texto]"/>
      <dgm:spPr/>
      <dgm:t>
        <a:bodyPr/>
        <a:lstStyle/>
        <a:p>
          <a:r>
            <a:rPr lang="es-AR" dirty="0" smtClean="0"/>
            <a:t>No escuchar lo que nos decía el modelo.</a:t>
          </a:r>
          <a:endParaRPr lang="es-AR" dirty="0"/>
        </a:p>
      </dgm:t>
    </dgm:pt>
    <dgm:pt modelId="{BEA0AEDB-3BD7-4D29-96EF-1B5A12C60BB4}" type="parTrans" cxnId="{6EB35EC4-6497-41F7-9316-48D9C797D1BB}">
      <dgm:prSet/>
      <dgm:spPr/>
      <dgm:t>
        <a:bodyPr/>
        <a:lstStyle/>
        <a:p>
          <a:endParaRPr lang="es-AR"/>
        </a:p>
      </dgm:t>
    </dgm:pt>
    <dgm:pt modelId="{77A372A1-2A0E-4BE9-A82F-CD72F641886D}" type="sibTrans" cxnId="{6EB35EC4-6497-41F7-9316-48D9C797D1BB}">
      <dgm:prSet/>
      <dgm:spPr/>
      <dgm:t>
        <a:bodyPr/>
        <a:lstStyle/>
        <a:p>
          <a:endParaRPr lang="es-AR"/>
        </a:p>
      </dgm:t>
    </dgm:pt>
    <dgm:pt modelId="{13CA46DB-4D05-4A27-938B-7C06D6B87112}">
      <dgm:prSet phldrT="[Texto]"/>
      <dgm:spPr/>
      <dgm:t>
        <a:bodyPr/>
        <a:lstStyle/>
        <a:p>
          <a:r>
            <a:rPr lang="es-AR" dirty="0" smtClean="0"/>
            <a:t>Alta volatilidad de algunos factores en el comienzo.</a:t>
          </a:r>
          <a:endParaRPr lang="es-AR" dirty="0"/>
        </a:p>
      </dgm:t>
    </dgm:pt>
    <dgm:pt modelId="{3170A81C-DC62-402A-B35E-3F3DFF3D22BF}" type="parTrans" cxnId="{A88FF364-9C48-4372-ACF3-E9A891F06E42}">
      <dgm:prSet/>
      <dgm:spPr/>
      <dgm:t>
        <a:bodyPr/>
        <a:lstStyle/>
        <a:p>
          <a:endParaRPr lang="es-AR"/>
        </a:p>
      </dgm:t>
    </dgm:pt>
    <dgm:pt modelId="{D1DCD2D7-090A-4567-87CA-47336DC8197B}" type="sibTrans" cxnId="{A88FF364-9C48-4372-ACF3-E9A891F06E42}">
      <dgm:prSet/>
      <dgm:spPr/>
      <dgm:t>
        <a:bodyPr/>
        <a:lstStyle/>
        <a:p>
          <a:endParaRPr lang="es-AR"/>
        </a:p>
      </dgm:t>
    </dgm:pt>
    <dgm:pt modelId="{01082CFB-603B-4C22-B4A4-B935D971C732}" type="pres">
      <dgm:prSet presAssocID="{1B860D58-832B-4556-AEA8-63E79B12249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2CC75E6-78A4-4F05-8301-5811A4DB49DF}" type="pres">
      <dgm:prSet presAssocID="{1B860D58-832B-4556-AEA8-63E79B122497}" presName="Background" presStyleLbl="bgImgPlace1" presStyleIdx="0" presStyleCnt="1"/>
      <dgm:spPr/>
    </dgm:pt>
    <dgm:pt modelId="{B1E21088-F9C5-405B-91A9-6380486446AF}" type="pres">
      <dgm:prSet presAssocID="{1B860D58-832B-4556-AEA8-63E79B12249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AE880B1-8C2A-40A8-8F14-402A69EFE9F0}" type="pres">
      <dgm:prSet presAssocID="{1B860D58-832B-4556-AEA8-63E79B12249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75A4C9-5F84-4F0C-86CE-1F72E4E499C8}" type="pres">
      <dgm:prSet presAssocID="{1B860D58-832B-4556-AEA8-63E79B122497}" presName="Plus" presStyleLbl="alignNode1" presStyleIdx="0" presStyleCnt="2"/>
      <dgm:spPr/>
    </dgm:pt>
    <dgm:pt modelId="{768832C6-8335-4627-A720-EB8016818286}" type="pres">
      <dgm:prSet presAssocID="{1B860D58-832B-4556-AEA8-63E79B122497}" presName="Minus" presStyleLbl="alignNode1" presStyleIdx="1" presStyleCnt="2"/>
      <dgm:spPr/>
    </dgm:pt>
    <dgm:pt modelId="{FCEBD769-F72E-4B34-9D8B-253EDDAFC8AF}" type="pres">
      <dgm:prSet presAssocID="{1B860D58-832B-4556-AEA8-63E79B122497}" presName="Divider" presStyleLbl="parChTrans1D1" presStyleIdx="0" presStyleCnt="1"/>
      <dgm:spPr/>
    </dgm:pt>
  </dgm:ptLst>
  <dgm:cxnLst>
    <dgm:cxn modelId="{9BD0459F-E83A-4B29-AAD6-2AD94C5E178B}" srcId="{1B860D58-832B-4556-AEA8-63E79B122497}" destId="{9BB8239A-A2B6-424A-B5D8-A169B4394E46}" srcOrd="1" destOrd="0" parTransId="{0C3D7697-B28A-4094-9FF0-CDCEE2495E79}" sibTransId="{BB9E39BA-3733-4CE7-A048-DF73FE296E01}"/>
    <dgm:cxn modelId="{32B69B1A-5533-4007-9FE8-E09949F877AF}" type="presOf" srcId="{527B6980-658A-4A4A-9FA5-10B922158278}" destId="{B1E21088-F9C5-405B-91A9-6380486446AF}" srcOrd="0" destOrd="2" presId="urn:microsoft.com/office/officeart/2009/3/layout/PlusandMinus"/>
    <dgm:cxn modelId="{BF28236B-4B1C-4150-935E-341C6EFB173E}" srcId="{B6E2D284-2B48-4083-9278-73039F4B762C}" destId="{527B6980-658A-4A4A-9FA5-10B922158278}" srcOrd="1" destOrd="0" parTransId="{98988D9E-5D7F-4D44-92DA-C38CA83A0650}" sibTransId="{9FCF978D-21C6-4ADF-A972-F73C5822E26B}"/>
    <dgm:cxn modelId="{DB9E542C-DE5C-44D2-AA4B-D0733AF827D6}" type="presOf" srcId="{A6BC8C09-0C63-45FB-85EB-155C8BEC996B}" destId="{B1E21088-F9C5-405B-91A9-6380486446AF}" srcOrd="0" destOrd="5" presId="urn:microsoft.com/office/officeart/2009/3/layout/PlusandMinus"/>
    <dgm:cxn modelId="{A88FF364-9C48-4372-ACF3-E9A891F06E42}" srcId="{9BB8239A-A2B6-424A-B5D8-A169B4394E46}" destId="{13CA46DB-4D05-4A27-938B-7C06D6B87112}" srcOrd="1" destOrd="0" parTransId="{3170A81C-DC62-402A-B35E-3F3DFF3D22BF}" sibTransId="{D1DCD2D7-090A-4567-87CA-47336DC8197B}"/>
    <dgm:cxn modelId="{2E900698-DEA7-4536-A208-7FFE5E08250C}" type="presOf" srcId="{0CE828A6-352F-4BA2-80DB-1C698F88149D}" destId="{B1E21088-F9C5-405B-91A9-6380486446AF}" srcOrd="0" destOrd="1" presId="urn:microsoft.com/office/officeart/2009/3/layout/PlusandMinus"/>
    <dgm:cxn modelId="{A4C22537-AD15-41B2-839A-43CDC6438B4F}" type="presOf" srcId="{B6E2D284-2B48-4083-9278-73039F4B762C}" destId="{B1E21088-F9C5-405B-91A9-6380486446AF}" srcOrd="0" destOrd="0" presId="urn:microsoft.com/office/officeart/2009/3/layout/PlusandMinus"/>
    <dgm:cxn modelId="{E259EFAD-C78F-448F-9376-595278934B41}" srcId="{B6E2D284-2B48-4083-9278-73039F4B762C}" destId="{FCF3CE95-9DBF-43D2-A322-1426C1C0F22B}" srcOrd="3" destOrd="0" parTransId="{2E5F9DC3-978F-4DA7-82FB-A21C3BDDBA20}" sibTransId="{D351CB17-04F3-44BC-9A09-3F0EA0723DA8}"/>
    <dgm:cxn modelId="{BF22352C-8A4B-4891-A547-9C9A0C13F143}" type="presOf" srcId="{1B860D58-832B-4556-AEA8-63E79B122497}" destId="{01082CFB-603B-4C22-B4A4-B935D971C732}" srcOrd="0" destOrd="0" presId="urn:microsoft.com/office/officeart/2009/3/layout/PlusandMinus"/>
    <dgm:cxn modelId="{50590AE2-89AE-4D72-B115-5CF261753DF7}" srcId="{9BB8239A-A2B6-424A-B5D8-A169B4394E46}" destId="{21CF468A-1CBF-4E90-B52B-27C998004AAA}" srcOrd="0" destOrd="0" parTransId="{9BBD9A3A-4FD0-49D5-9B9D-1AC4C23FE9A1}" sibTransId="{08A0F265-0419-4EF6-A452-9D8447D4DC65}"/>
    <dgm:cxn modelId="{3455C68F-F2CB-425C-BC94-7248294C9789}" type="presOf" srcId="{13CA46DB-4D05-4A27-938B-7C06D6B87112}" destId="{CAE880B1-8C2A-40A8-8F14-402A69EFE9F0}" srcOrd="0" destOrd="2" presId="urn:microsoft.com/office/officeart/2009/3/layout/PlusandMinus"/>
    <dgm:cxn modelId="{BAF82296-95D9-43FB-9EF8-400F0BBB8445}" srcId="{B6E2D284-2B48-4083-9278-73039F4B762C}" destId="{0CE828A6-352F-4BA2-80DB-1C698F88149D}" srcOrd="0" destOrd="0" parTransId="{CDCC662C-8153-46BC-8016-7E98D6D8EE41}" sibTransId="{6268FD3B-FB96-494D-BC92-875D8700BEF9}"/>
    <dgm:cxn modelId="{6EB35EC4-6497-41F7-9316-48D9C797D1BB}" srcId="{9BB8239A-A2B6-424A-B5D8-A169B4394E46}" destId="{BC3A2FD5-881E-4B7B-9000-B63A530EFCD9}" srcOrd="3" destOrd="0" parTransId="{BEA0AEDB-3BD7-4D29-96EF-1B5A12C60BB4}" sibTransId="{77A372A1-2A0E-4BE9-A82F-CD72F641886D}"/>
    <dgm:cxn modelId="{5ECE8120-D49B-4B2A-BB6D-3555AB119A04}" type="presOf" srcId="{FC13605B-B738-4469-9A76-31F1CE3C91C9}" destId="{B1E21088-F9C5-405B-91A9-6380486446AF}" srcOrd="0" destOrd="3" presId="urn:microsoft.com/office/officeart/2009/3/layout/PlusandMinus"/>
    <dgm:cxn modelId="{98A6B097-4420-4032-856D-1D495AA83474}" type="presOf" srcId="{FCF3CE95-9DBF-43D2-A322-1426C1C0F22B}" destId="{B1E21088-F9C5-405B-91A9-6380486446AF}" srcOrd="0" destOrd="4" presId="urn:microsoft.com/office/officeart/2009/3/layout/PlusandMinus"/>
    <dgm:cxn modelId="{5ED44948-EBBC-457A-BACF-A29FDBA2D989}" type="presOf" srcId="{68F3EDCA-D009-4778-8D6E-C440E66B28E7}" destId="{CAE880B1-8C2A-40A8-8F14-402A69EFE9F0}" srcOrd="0" destOrd="3" presId="urn:microsoft.com/office/officeart/2009/3/layout/PlusandMinus"/>
    <dgm:cxn modelId="{7F47F888-8FE5-464E-A063-908B21916EF1}" srcId="{B6E2D284-2B48-4083-9278-73039F4B762C}" destId="{A6BC8C09-0C63-45FB-85EB-155C8BEC996B}" srcOrd="4" destOrd="0" parTransId="{0DCA790D-EDB8-4714-9675-C76718223173}" sibTransId="{B09FE2EF-D825-4C12-BEF8-88BFC0EF487B}"/>
    <dgm:cxn modelId="{DD7ECC6B-EEA5-4D63-962E-2E5F9E8416AD}" type="presOf" srcId="{BC3A2FD5-881E-4B7B-9000-B63A530EFCD9}" destId="{CAE880B1-8C2A-40A8-8F14-402A69EFE9F0}" srcOrd="0" destOrd="4" presId="urn:microsoft.com/office/officeart/2009/3/layout/PlusandMinus"/>
    <dgm:cxn modelId="{9CCBA695-B4AD-460B-AFF2-70378EBCB5A8}" type="presOf" srcId="{9BB8239A-A2B6-424A-B5D8-A169B4394E46}" destId="{CAE880B1-8C2A-40A8-8F14-402A69EFE9F0}" srcOrd="0" destOrd="0" presId="urn:microsoft.com/office/officeart/2009/3/layout/PlusandMinus"/>
    <dgm:cxn modelId="{E0CEF191-7F5F-4A6C-83AB-D1212376740C}" srcId="{1B860D58-832B-4556-AEA8-63E79B122497}" destId="{B6E2D284-2B48-4083-9278-73039F4B762C}" srcOrd="0" destOrd="0" parTransId="{109415B4-2D1F-4D3B-B183-30366FB0D892}" sibTransId="{9CA5CCC7-4D62-4799-8B0B-1107062B67AF}"/>
    <dgm:cxn modelId="{0A64DDF5-382D-422C-B073-8B7FA7C4090F}" srcId="{B6E2D284-2B48-4083-9278-73039F4B762C}" destId="{FC13605B-B738-4469-9A76-31F1CE3C91C9}" srcOrd="2" destOrd="0" parTransId="{D678F68D-3F0E-4150-8C45-1ED222799AAD}" sibTransId="{7238556C-DC83-4629-A22B-47230E963B72}"/>
    <dgm:cxn modelId="{47C3478C-633A-4036-B369-9F717A87DDC6}" srcId="{9BB8239A-A2B6-424A-B5D8-A169B4394E46}" destId="{68F3EDCA-D009-4778-8D6E-C440E66B28E7}" srcOrd="2" destOrd="0" parTransId="{BD76E04A-7EA7-4AA6-946E-A387880DD594}" sibTransId="{ACB7C4D6-DB01-496E-BBE7-98F759272797}"/>
    <dgm:cxn modelId="{7818DBE0-7AC6-4FB0-8328-E200FE2F0C60}" type="presOf" srcId="{21CF468A-1CBF-4E90-B52B-27C998004AAA}" destId="{CAE880B1-8C2A-40A8-8F14-402A69EFE9F0}" srcOrd="0" destOrd="1" presId="urn:microsoft.com/office/officeart/2009/3/layout/PlusandMinus"/>
    <dgm:cxn modelId="{DE2A0CB3-A391-4F16-AEC4-77571A2F1EDC}" type="presParOf" srcId="{01082CFB-603B-4C22-B4A4-B935D971C732}" destId="{82CC75E6-78A4-4F05-8301-5811A4DB49DF}" srcOrd="0" destOrd="0" presId="urn:microsoft.com/office/officeart/2009/3/layout/PlusandMinus"/>
    <dgm:cxn modelId="{B9F9EAF6-1EF8-4D4D-BC20-FE9173988258}" type="presParOf" srcId="{01082CFB-603B-4C22-B4A4-B935D971C732}" destId="{B1E21088-F9C5-405B-91A9-6380486446AF}" srcOrd="1" destOrd="0" presId="urn:microsoft.com/office/officeart/2009/3/layout/PlusandMinus"/>
    <dgm:cxn modelId="{1AC06C53-C365-41DD-A515-7E58E7F2FFD5}" type="presParOf" srcId="{01082CFB-603B-4C22-B4A4-B935D971C732}" destId="{CAE880B1-8C2A-40A8-8F14-402A69EFE9F0}" srcOrd="2" destOrd="0" presId="urn:microsoft.com/office/officeart/2009/3/layout/PlusandMinus"/>
    <dgm:cxn modelId="{01F60CE6-02C2-4A5D-B495-5A6BC3DC0F22}" type="presParOf" srcId="{01082CFB-603B-4C22-B4A4-B935D971C732}" destId="{CF75A4C9-5F84-4F0C-86CE-1F72E4E499C8}" srcOrd="3" destOrd="0" presId="urn:microsoft.com/office/officeart/2009/3/layout/PlusandMinus"/>
    <dgm:cxn modelId="{38D7BEAD-D124-46E9-AD85-D37837650CE9}" type="presParOf" srcId="{01082CFB-603B-4C22-B4A4-B935D971C732}" destId="{768832C6-8335-4627-A720-EB8016818286}" srcOrd="4" destOrd="0" presId="urn:microsoft.com/office/officeart/2009/3/layout/PlusandMinus"/>
    <dgm:cxn modelId="{3157C20C-A9E4-4688-BD25-F6CA799B1F2E}" type="presParOf" srcId="{01082CFB-603B-4C22-B4A4-B935D971C732}" destId="{FCEBD769-F72E-4B34-9D8B-253EDDAFC8A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474D-3861-4CC9-BC9C-343EAD521056}">
      <dsp:nvSpPr>
        <dsp:cNvPr id="0" name=""/>
        <dsp:cNvSpPr/>
      </dsp:nvSpPr>
      <dsp:spPr>
        <a:xfrm>
          <a:off x="3358299" y="1769717"/>
          <a:ext cx="2780984" cy="2780984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Auditoría tradicional</a:t>
          </a:r>
          <a:endParaRPr lang="es-AR" sz="1800" kern="1200" dirty="0"/>
        </a:p>
      </dsp:txBody>
      <dsp:txXfrm>
        <a:off x="3917400" y="2421149"/>
        <a:ext cx="1662782" cy="1429483"/>
      </dsp:txXfrm>
    </dsp:sp>
    <dsp:sp modelId="{0EA3CA61-12C1-4E1D-82A6-170373EBC347}">
      <dsp:nvSpPr>
        <dsp:cNvPr id="0" name=""/>
        <dsp:cNvSpPr/>
      </dsp:nvSpPr>
      <dsp:spPr>
        <a:xfrm>
          <a:off x="1740271" y="1112393"/>
          <a:ext cx="2022534" cy="2022534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446505"/>
                <a:satOff val="-35807"/>
                <a:lumOff val="481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446505"/>
                <a:satOff val="-35807"/>
                <a:lumOff val="481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Auditoría continua</a:t>
          </a:r>
          <a:endParaRPr lang="es-AR" sz="1800" kern="1200" dirty="0"/>
        </a:p>
      </dsp:txBody>
      <dsp:txXfrm>
        <a:off x="2249450" y="1624649"/>
        <a:ext cx="1004176" cy="998022"/>
      </dsp:txXfrm>
    </dsp:sp>
    <dsp:sp modelId="{CFFD4C08-2063-4540-B6D0-1C3F3095CC7D}">
      <dsp:nvSpPr>
        <dsp:cNvPr id="0" name=""/>
        <dsp:cNvSpPr/>
      </dsp:nvSpPr>
      <dsp:spPr>
        <a:xfrm>
          <a:off x="3512593" y="1282253"/>
          <a:ext cx="3420611" cy="3420611"/>
        </a:xfrm>
        <a:prstGeom prst="circularArrow">
          <a:avLst>
            <a:gd name="adj1" fmla="val 4878"/>
            <a:gd name="adj2" fmla="val 312630"/>
            <a:gd name="adj3" fmla="val 3202442"/>
            <a:gd name="adj4" fmla="val 15141874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F8E00-AB4D-47F2-955D-29CCAA87864F}">
      <dsp:nvSpPr>
        <dsp:cNvPr id="0" name=""/>
        <dsp:cNvSpPr/>
      </dsp:nvSpPr>
      <dsp:spPr>
        <a:xfrm>
          <a:off x="1382084" y="661184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459198"/>
            <a:satOff val="-33933"/>
            <a:lumOff val="413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35E1C-2D5D-4ACC-8E62-819970D0DD03}">
      <dsp:nvSpPr>
        <dsp:cNvPr id="0" name=""/>
        <dsp:cNvSpPr/>
      </dsp:nvSpPr>
      <dsp:spPr>
        <a:xfrm>
          <a:off x="622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8/2006</a:t>
          </a:r>
          <a:endParaRPr lang="es-AR" sz="1100" kern="1200" dirty="0"/>
        </a:p>
      </dsp:txBody>
      <dsp:txXfrm rot="16200000">
        <a:off x="-384266" y="959951"/>
        <a:ext cx="966149" cy="196371"/>
      </dsp:txXfrm>
    </dsp:sp>
    <dsp:sp modelId="{74F32CDB-6F47-4E2F-B184-47BB71B89976}">
      <dsp:nvSpPr>
        <dsp:cNvPr id="0" name=""/>
        <dsp:cNvSpPr/>
      </dsp:nvSpPr>
      <dsp:spPr>
        <a:xfrm>
          <a:off x="196994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Inicio del desarrollo del modelo de riesgo. Relevamiento y análisis de procesos.</a:t>
          </a:r>
          <a:endParaRPr lang="es-AR" sz="800" kern="1200" dirty="0"/>
        </a:p>
      </dsp:txBody>
      <dsp:txXfrm>
        <a:off x="196994" y="575062"/>
        <a:ext cx="731484" cy="1178230"/>
      </dsp:txXfrm>
    </dsp:sp>
    <dsp:sp modelId="{B6E79EAD-5919-4EB2-BEA7-B40E7C484D90}">
      <dsp:nvSpPr>
        <dsp:cNvPr id="0" name=""/>
        <dsp:cNvSpPr/>
      </dsp:nvSpPr>
      <dsp:spPr>
        <a:xfrm>
          <a:off x="1016846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11/2006</a:t>
          </a:r>
          <a:endParaRPr lang="es-AR" sz="1100" kern="1200" dirty="0"/>
        </a:p>
      </dsp:txBody>
      <dsp:txXfrm rot="16200000">
        <a:off x="631957" y="959951"/>
        <a:ext cx="966149" cy="196371"/>
      </dsp:txXfrm>
    </dsp:sp>
    <dsp:sp modelId="{4E7F1C1B-3B77-4FBF-AC5D-0A2EEACF3E6F}">
      <dsp:nvSpPr>
        <dsp:cNvPr id="0" name=""/>
        <dsp:cNvSpPr/>
      </dsp:nvSpPr>
      <dsp:spPr>
        <a:xfrm rot="5400000">
          <a:off x="935185" y="1511402"/>
          <a:ext cx="173139" cy="147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76BCF-1725-49CC-B7A7-B94F28826E3F}">
      <dsp:nvSpPr>
        <dsp:cNvPr id="0" name=""/>
        <dsp:cNvSpPr/>
      </dsp:nvSpPr>
      <dsp:spPr>
        <a:xfrm>
          <a:off x="1213218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Fin mapeo de procesos críticos y desarrollo de programas de trabajo (PDT).</a:t>
          </a:r>
          <a:endParaRPr lang="es-AR" sz="800" kern="1200" dirty="0"/>
        </a:p>
      </dsp:txBody>
      <dsp:txXfrm>
        <a:off x="1213218" y="575062"/>
        <a:ext cx="731484" cy="1178230"/>
      </dsp:txXfrm>
    </dsp:sp>
    <dsp:sp modelId="{0BF7159A-1D71-47FC-BCAE-6BC114A6AC68}">
      <dsp:nvSpPr>
        <dsp:cNvPr id="0" name=""/>
        <dsp:cNvSpPr/>
      </dsp:nvSpPr>
      <dsp:spPr>
        <a:xfrm>
          <a:off x="2033070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1/2007</a:t>
          </a:r>
          <a:endParaRPr lang="es-AR" sz="1100" b="1" kern="1200" dirty="0"/>
        </a:p>
      </dsp:txBody>
      <dsp:txXfrm rot="16200000">
        <a:off x="1648181" y="959951"/>
        <a:ext cx="966149" cy="196371"/>
      </dsp:txXfrm>
    </dsp:sp>
    <dsp:sp modelId="{7F1AD264-386C-4891-80EA-ECB323DC2612}">
      <dsp:nvSpPr>
        <dsp:cNvPr id="0" name=""/>
        <dsp:cNvSpPr/>
      </dsp:nvSpPr>
      <dsp:spPr>
        <a:xfrm rot="5400000">
          <a:off x="1951410" y="1511402"/>
          <a:ext cx="173139" cy="147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8171C-C8A1-4615-B14A-0D9ADDDA2A9D}">
      <dsp:nvSpPr>
        <dsp:cNvPr id="0" name=""/>
        <dsp:cNvSpPr/>
      </dsp:nvSpPr>
      <dsp:spPr>
        <a:xfrm>
          <a:off x="2229442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Puesta en producción nuevos programas de trabajo.</a:t>
          </a:r>
          <a:endParaRPr lang="es-AR" sz="800" kern="1200" dirty="0"/>
        </a:p>
      </dsp:txBody>
      <dsp:txXfrm>
        <a:off x="2229442" y="575062"/>
        <a:ext cx="731484" cy="1178230"/>
      </dsp:txXfrm>
    </dsp:sp>
    <dsp:sp modelId="{B5CF7682-8DD8-41E1-B0F3-422E42F15634}">
      <dsp:nvSpPr>
        <dsp:cNvPr id="0" name=""/>
        <dsp:cNvSpPr/>
      </dsp:nvSpPr>
      <dsp:spPr>
        <a:xfrm>
          <a:off x="3049294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4/2007</a:t>
          </a:r>
          <a:endParaRPr lang="es-AR" sz="1100" b="1" kern="1200" dirty="0"/>
        </a:p>
      </dsp:txBody>
      <dsp:txXfrm rot="16200000">
        <a:off x="2664405" y="959951"/>
        <a:ext cx="966149" cy="196371"/>
      </dsp:txXfrm>
    </dsp:sp>
    <dsp:sp modelId="{D5992FC3-CD3B-48C0-8AA4-FD49517A7F9A}">
      <dsp:nvSpPr>
        <dsp:cNvPr id="0" name=""/>
        <dsp:cNvSpPr/>
      </dsp:nvSpPr>
      <dsp:spPr>
        <a:xfrm rot="5400000">
          <a:off x="2967634" y="1511402"/>
          <a:ext cx="173139" cy="147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97FAF-551D-42A0-AF8F-D10915F73DBF}">
      <dsp:nvSpPr>
        <dsp:cNvPr id="0" name=""/>
        <dsp:cNvSpPr/>
      </dsp:nvSpPr>
      <dsp:spPr>
        <a:xfrm>
          <a:off x="3245666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Determinación del nivel de riesgo de cada sucursal.</a:t>
          </a:r>
          <a:endParaRPr lang="es-AR" sz="800" kern="1200" dirty="0"/>
        </a:p>
      </dsp:txBody>
      <dsp:txXfrm>
        <a:off x="3245666" y="575062"/>
        <a:ext cx="731484" cy="1178230"/>
      </dsp:txXfrm>
    </dsp:sp>
    <dsp:sp modelId="{58C3E1A5-FF36-4B92-A70F-492908F79DD8}">
      <dsp:nvSpPr>
        <dsp:cNvPr id="0" name=""/>
        <dsp:cNvSpPr/>
      </dsp:nvSpPr>
      <dsp:spPr>
        <a:xfrm>
          <a:off x="4065518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6/2007</a:t>
          </a:r>
          <a:endParaRPr lang="es-AR" sz="1100" b="1" kern="1200" dirty="0"/>
        </a:p>
      </dsp:txBody>
      <dsp:txXfrm rot="16200000">
        <a:off x="3680629" y="959951"/>
        <a:ext cx="966149" cy="196371"/>
      </dsp:txXfrm>
    </dsp:sp>
    <dsp:sp modelId="{A2F6C408-B702-4765-A81D-9866A9F45FE2}">
      <dsp:nvSpPr>
        <dsp:cNvPr id="0" name=""/>
        <dsp:cNvSpPr/>
      </dsp:nvSpPr>
      <dsp:spPr>
        <a:xfrm rot="5400000">
          <a:off x="3983858" y="1511402"/>
          <a:ext cx="173139" cy="147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7F9B0-91C2-441D-B1E7-037E1270DC56}">
      <dsp:nvSpPr>
        <dsp:cNvPr id="0" name=""/>
        <dsp:cNvSpPr/>
      </dsp:nvSpPr>
      <dsp:spPr>
        <a:xfrm>
          <a:off x="4261890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Mapeo del resto de los procesos y desarrollo de PDT.</a:t>
          </a:r>
          <a:endParaRPr lang="es-AR" sz="800" kern="1200" dirty="0"/>
        </a:p>
      </dsp:txBody>
      <dsp:txXfrm>
        <a:off x="4261890" y="575062"/>
        <a:ext cx="731484" cy="1178230"/>
      </dsp:txXfrm>
    </dsp:sp>
    <dsp:sp modelId="{EC1A6AA4-15A9-4AFA-84C7-30C8F48B6E5B}">
      <dsp:nvSpPr>
        <dsp:cNvPr id="0" name=""/>
        <dsp:cNvSpPr/>
      </dsp:nvSpPr>
      <dsp:spPr>
        <a:xfrm>
          <a:off x="5081742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9/2007</a:t>
          </a:r>
          <a:endParaRPr lang="es-AR" sz="1100" b="1" kern="1200" dirty="0"/>
        </a:p>
      </dsp:txBody>
      <dsp:txXfrm rot="16200000">
        <a:off x="4696853" y="959951"/>
        <a:ext cx="966149" cy="196371"/>
      </dsp:txXfrm>
    </dsp:sp>
    <dsp:sp modelId="{63C76D5C-5CC4-4EAB-937D-AF769A7DAC79}">
      <dsp:nvSpPr>
        <dsp:cNvPr id="0" name=""/>
        <dsp:cNvSpPr/>
      </dsp:nvSpPr>
      <dsp:spPr>
        <a:xfrm rot="5400000">
          <a:off x="5000082" y="1511402"/>
          <a:ext cx="173139" cy="147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C4EBC-B496-4EF0-A8F1-F1CC90EEDB43}">
      <dsp:nvSpPr>
        <dsp:cNvPr id="0" name=""/>
        <dsp:cNvSpPr/>
      </dsp:nvSpPr>
      <dsp:spPr>
        <a:xfrm>
          <a:off x="5278114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Desarrollo de auditoría continua basada en indicadores. Reevaluación de los procesos críticos.</a:t>
          </a:r>
          <a:endParaRPr lang="es-AR" sz="800" kern="1200" dirty="0"/>
        </a:p>
      </dsp:txBody>
      <dsp:txXfrm>
        <a:off x="5278114" y="575062"/>
        <a:ext cx="731484" cy="1178230"/>
      </dsp:txXfrm>
    </dsp:sp>
    <dsp:sp modelId="{6A747D1A-BC93-41B8-9861-84E3116D8BEB}">
      <dsp:nvSpPr>
        <dsp:cNvPr id="0" name=""/>
        <dsp:cNvSpPr/>
      </dsp:nvSpPr>
      <dsp:spPr>
        <a:xfrm>
          <a:off x="6097966" y="575062"/>
          <a:ext cx="981859" cy="11782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1/2009</a:t>
          </a:r>
          <a:endParaRPr lang="es-AR" sz="1100" b="1" kern="1200" dirty="0"/>
        </a:p>
      </dsp:txBody>
      <dsp:txXfrm rot="16200000">
        <a:off x="5713077" y="959951"/>
        <a:ext cx="966149" cy="196371"/>
      </dsp:txXfrm>
    </dsp:sp>
    <dsp:sp modelId="{E1C3C63A-B1FE-4BE7-BA97-33E433E2CDEB}">
      <dsp:nvSpPr>
        <dsp:cNvPr id="0" name=""/>
        <dsp:cNvSpPr/>
      </dsp:nvSpPr>
      <dsp:spPr>
        <a:xfrm rot="5400000">
          <a:off x="6016306" y="1511402"/>
          <a:ext cx="173139" cy="147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EF8B-242D-4D5E-872A-AED74F884383}">
      <dsp:nvSpPr>
        <dsp:cNvPr id="0" name=""/>
        <dsp:cNvSpPr/>
      </dsp:nvSpPr>
      <dsp:spPr>
        <a:xfrm>
          <a:off x="6294338" y="575062"/>
          <a:ext cx="731484" cy="11782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Puesta en producción del nuevo enfoque.</a:t>
          </a:r>
          <a:endParaRPr lang="es-AR" sz="800" kern="1200" dirty="0"/>
        </a:p>
      </dsp:txBody>
      <dsp:txXfrm>
        <a:off x="6294338" y="575062"/>
        <a:ext cx="731484" cy="1178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B7BC-BB84-4A6A-86C1-20E8BD55AB9A}">
      <dsp:nvSpPr>
        <dsp:cNvPr id="0" name=""/>
        <dsp:cNvSpPr/>
      </dsp:nvSpPr>
      <dsp:spPr>
        <a:xfrm>
          <a:off x="2304256" y="0"/>
          <a:ext cx="1152128" cy="609950"/>
        </a:xfrm>
        <a:prstGeom prst="trapezoid">
          <a:avLst>
            <a:gd name="adj" fmla="val 94444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 smtClean="0"/>
            <a:t>Reporte</a:t>
          </a:r>
          <a:endParaRPr lang="es-ES_tradnl" sz="1200" kern="1200" noProof="0" dirty="0"/>
        </a:p>
      </dsp:txBody>
      <dsp:txXfrm>
        <a:off x="2304256" y="0"/>
        <a:ext cx="1152128" cy="609950"/>
      </dsp:txXfrm>
    </dsp:sp>
    <dsp:sp modelId="{21AC5504-5420-475E-A56C-8B38DE41A706}">
      <dsp:nvSpPr>
        <dsp:cNvPr id="0" name=""/>
        <dsp:cNvSpPr/>
      </dsp:nvSpPr>
      <dsp:spPr>
        <a:xfrm>
          <a:off x="1728192" y="609950"/>
          <a:ext cx="2304256" cy="609950"/>
        </a:xfrm>
        <a:prstGeom prst="trapezoid">
          <a:avLst>
            <a:gd name="adj" fmla="val 94444"/>
          </a:avLst>
        </a:prstGeom>
        <a:gradFill rotWithShape="0">
          <a:gsLst>
            <a:gs pos="0">
              <a:schemeClr val="accent1">
                <a:shade val="80000"/>
                <a:hueOff val="98393"/>
                <a:satOff val="-7945"/>
                <a:lumOff val="80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98393"/>
                <a:satOff val="-7945"/>
                <a:lumOff val="80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 smtClean="0"/>
            <a:t>Ejecución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 smtClean="0"/>
            <a:t> auditoría</a:t>
          </a:r>
          <a:endParaRPr lang="es-ES_tradnl" sz="1200" kern="1200" noProof="0" dirty="0"/>
        </a:p>
      </dsp:txBody>
      <dsp:txXfrm>
        <a:off x="2131436" y="609950"/>
        <a:ext cx="1497766" cy="609950"/>
      </dsp:txXfrm>
    </dsp:sp>
    <dsp:sp modelId="{9F632D93-1B7E-424C-B051-062EA9873829}">
      <dsp:nvSpPr>
        <dsp:cNvPr id="0" name=""/>
        <dsp:cNvSpPr/>
      </dsp:nvSpPr>
      <dsp:spPr>
        <a:xfrm>
          <a:off x="1152127" y="1219900"/>
          <a:ext cx="3456384" cy="609950"/>
        </a:xfrm>
        <a:prstGeom prst="trapezoid">
          <a:avLst>
            <a:gd name="adj" fmla="val 94444"/>
          </a:avLst>
        </a:prstGeom>
        <a:gradFill rotWithShape="0">
          <a:gsLst>
            <a:gs pos="0">
              <a:schemeClr val="accent1">
                <a:shade val="80000"/>
                <a:hueOff val="196787"/>
                <a:satOff val="-15891"/>
                <a:lumOff val="161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96787"/>
                <a:satOff val="-15891"/>
                <a:lumOff val="161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/>
            <a:t>Sucursal</a:t>
          </a:r>
          <a:endParaRPr lang="es-ES_tradnl" sz="2000" kern="1200" noProof="0" dirty="0"/>
        </a:p>
      </dsp:txBody>
      <dsp:txXfrm>
        <a:off x="1756995" y="1219900"/>
        <a:ext cx="2246649" cy="609950"/>
      </dsp:txXfrm>
    </dsp:sp>
    <dsp:sp modelId="{7B1FA49D-28C5-4F81-8DE5-B90F2D723940}">
      <dsp:nvSpPr>
        <dsp:cNvPr id="0" name=""/>
        <dsp:cNvSpPr/>
      </dsp:nvSpPr>
      <dsp:spPr>
        <a:xfrm>
          <a:off x="576063" y="1829850"/>
          <a:ext cx="4608512" cy="609950"/>
        </a:xfrm>
        <a:prstGeom prst="trapezoid">
          <a:avLst>
            <a:gd name="adj" fmla="val 94444"/>
          </a:avLst>
        </a:prstGeom>
        <a:gradFill rotWithShape="0">
          <a:gsLst>
            <a:gs pos="0">
              <a:schemeClr val="accent1">
                <a:shade val="80000"/>
                <a:hueOff val="295180"/>
                <a:satOff val="-23836"/>
                <a:lumOff val="242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295180"/>
                <a:satOff val="-23836"/>
                <a:lumOff val="242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/>
            <a:t>Red de sucursales</a:t>
          </a:r>
          <a:endParaRPr lang="es-ES_tradnl" sz="2000" kern="1200" noProof="0" dirty="0"/>
        </a:p>
      </dsp:txBody>
      <dsp:txXfrm>
        <a:off x="1382553" y="1829850"/>
        <a:ext cx="2995532" cy="609950"/>
      </dsp:txXfrm>
    </dsp:sp>
    <dsp:sp modelId="{0ABBA3DC-E88C-44A1-9A96-B64DCA3CE7EE}">
      <dsp:nvSpPr>
        <dsp:cNvPr id="0" name=""/>
        <dsp:cNvSpPr/>
      </dsp:nvSpPr>
      <dsp:spPr>
        <a:xfrm>
          <a:off x="0" y="2439800"/>
          <a:ext cx="5760640" cy="609950"/>
        </a:xfrm>
        <a:prstGeom prst="trapezoid">
          <a:avLst>
            <a:gd name="adj" fmla="val 94444"/>
          </a:avLst>
        </a:prstGeom>
        <a:gradFill rotWithShape="0">
          <a:gsLst>
            <a:gs pos="0">
              <a:schemeClr val="accent1">
                <a:shade val="80000"/>
                <a:hueOff val="393573"/>
                <a:satOff val="-31781"/>
                <a:lumOff val="323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393573"/>
                <a:satOff val="-31781"/>
                <a:lumOff val="323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91440" rIns="30480" bIns="30480" numCol="1" spcCol="1270" anchor="ctr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spc="-50" baseline="0" noProof="0" dirty="0" smtClean="0"/>
            <a:t>Banco</a:t>
          </a:r>
          <a:endParaRPr lang="es-ES_tradnl" sz="2400" kern="1200" spc="-50" baseline="0" noProof="0" dirty="0"/>
        </a:p>
      </dsp:txBody>
      <dsp:txXfrm>
        <a:off x="1008111" y="2439800"/>
        <a:ext cx="3744416" cy="609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3792-8C85-4B82-8CE0-784AA448CAF8}">
      <dsp:nvSpPr>
        <dsp:cNvPr id="0" name=""/>
        <dsp:cNvSpPr/>
      </dsp:nvSpPr>
      <dsp:spPr>
        <a:xfrm>
          <a:off x="120914" y="1568517"/>
          <a:ext cx="1781778" cy="5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Comprensivo en su concepción</a:t>
          </a:r>
          <a:endParaRPr lang="es-AR" sz="1800" kern="1200" dirty="0"/>
        </a:p>
      </dsp:txBody>
      <dsp:txXfrm>
        <a:off x="120914" y="1568517"/>
        <a:ext cx="1781778" cy="587177"/>
      </dsp:txXfrm>
    </dsp:sp>
    <dsp:sp modelId="{2E259F4A-61B4-4064-9215-26FA6ABC780B}">
      <dsp:nvSpPr>
        <dsp:cNvPr id="0" name=""/>
        <dsp:cNvSpPr/>
      </dsp:nvSpPr>
      <dsp:spPr>
        <a:xfrm>
          <a:off x="120914" y="2806671"/>
          <a:ext cx="1781778" cy="110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Datos operativos.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Datos contables.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Datos de mercado.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Información de gestión.</a:t>
          </a:r>
          <a:endParaRPr lang="es-AR" sz="1200" kern="1200" dirty="0"/>
        </a:p>
      </dsp:txBody>
      <dsp:txXfrm>
        <a:off x="120914" y="2806671"/>
        <a:ext cx="1781778" cy="1100083"/>
      </dsp:txXfrm>
    </dsp:sp>
    <dsp:sp modelId="{3153E7CE-73D8-4054-AF8B-EAA7622D75E9}">
      <dsp:nvSpPr>
        <dsp:cNvPr id="0" name=""/>
        <dsp:cNvSpPr/>
      </dsp:nvSpPr>
      <dsp:spPr>
        <a:xfrm>
          <a:off x="118889" y="1389934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815FA-EDFF-43B4-BBCE-58537CF07BCA}">
      <dsp:nvSpPr>
        <dsp:cNvPr id="0" name=""/>
        <dsp:cNvSpPr/>
      </dsp:nvSpPr>
      <dsp:spPr>
        <a:xfrm>
          <a:off x="218102" y="1191509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F7130-21FE-4A3F-BCFD-0F9A80817DBF}">
      <dsp:nvSpPr>
        <dsp:cNvPr id="0" name=""/>
        <dsp:cNvSpPr/>
      </dsp:nvSpPr>
      <dsp:spPr>
        <a:xfrm>
          <a:off x="456212" y="1231194"/>
          <a:ext cx="222722" cy="222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6EEC8-9E4F-4C8C-B0DA-1CE4B6273E1F}">
      <dsp:nvSpPr>
        <dsp:cNvPr id="0" name=""/>
        <dsp:cNvSpPr/>
      </dsp:nvSpPr>
      <dsp:spPr>
        <a:xfrm>
          <a:off x="654638" y="1012926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1A426-6959-41FE-B028-3A443EA30D66}">
      <dsp:nvSpPr>
        <dsp:cNvPr id="0" name=""/>
        <dsp:cNvSpPr/>
      </dsp:nvSpPr>
      <dsp:spPr>
        <a:xfrm>
          <a:off x="912591" y="933556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2B2FC3-EA17-45C8-9D1E-0705398C553D}">
      <dsp:nvSpPr>
        <dsp:cNvPr id="0" name=""/>
        <dsp:cNvSpPr/>
      </dsp:nvSpPr>
      <dsp:spPr>
        <a:xfrm>
          <a:off x="1230071" y="1072454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ACD85-0D8A-498E-B0B6-E2DB62EC0FB7}">
      <dsp:nvSpPr>
        <dsp:cNvPr id="0" name=""/>
        <dsp:cNvSpPr/>
      </dsp:nvSpPr>
      <dsp:spPr>
        <a:xfrm>
          <a:off x="1428497" y="1171666"/>
          <a:ext cx="222722" cy="222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8F0ABA-3BFD-4745-8F0B-142926E59164}">
      <dsp:nvSpPr>
        <dsp:cNvPr id="0" name=""/>
        <dsp:cNvSpPr/>
      </dsp:nvSpPr>
      <dsp:spPr>
        <a:xfrm>
          <a:off x="1706292" y="1389934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3FEA0-2423-4A6D-ACFE-83D8467763C3}">
      <dsp:nvSpPr>
        <dsp:cNvPr id="0" name=""/>
        <dsp:cNvSpPr/>
      </dsp:nvSpPr>
      <dsp:spPr>
        <a:xfrm>
          <a:off x="1825347" y="1608202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DF3F4-7242-4AF4-971F-C90D72DC30BB}">
      <dsp:nvSpPr>
        <dsp:cNvPr id="0" name=""/>
        <dsp:cNvSpPr/>
      </dsp:nvSpPr>
      <dsp:spPr>
        <a:xfrm>
          <a:off x="793535" y="1191509"/>
          <a:ext cx="364454" cy="364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1286B-59DC-4B36-8802-54360D9309DF}">
      <dsp:nvSpPr>
        <dsp:cNvPr id="0" name=""/>
        <dsp:cNvSpPr/>
      </dsp:nvSpPr>
      <dsp:spPr>
        <a:xfrm>
          <a:off x="19676" y="1945525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D49B4-92FC-443D-9504-D89A4365AA96}">
      <dsp:nvSpPr>
        <dsp:cNvPr id="0" name=""/>
        <dsp:cNvSpPr/>
      </dsp:nvSpPr>
      <dsp:spPr>
        <a:xfrm>
          <a:off x="138732" y="2124108"/>
          <a:ext cx="222722" cy="222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68A16-DE91-42CF-B1D3-75425AAB5B6B}">
      <dsp:nvSpPr>
        <dsp:cNvPr id="0" name=""/>
        <dsp:cNvSpPr/>
      </dsp:nvSpPr>
      <dsp:spPr>
        <a:xfrm>
          <a:off x="436370" y="2282848"/>
          <a:ext cx="323959" cy="323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C1BDB-7739-4E7C-A1B9-C84F2F5FF532}">
      <dsp:nvSpPr>
        <dsp:cNvPr id="0" name=""/>
        <dsp:cNvSpPr/>
      </dsp:nvSpPr>
      <dsp:spPr>
        <a:xfrm>
          <a:off x="853063" y="2540801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DECA-1B65-48A3-859A-8801E1AF1C1C}">
      <dsp:nvSpPr>
        <dsp:cNvPr id="0" name=""/>
        <dsp:cNvSpPr/>
      </dsp:nvSpPr>
      <dsp:spPr>
        <a:xfrm>
          <a:off x="932433" y="2282848"/>
          <a:ext cx="222722" cy="222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A9A9C-A119-4EF6-A63A-E8BAD3D66A7D}">
      <dsp:nvSpPr>
        <dsp:cNvPr id="0" name=""/>
        <dsp:cNvSpPr/>
      </dsp:nvSpPr>
      <dsp:spPr>
        <a:xfrm>
          <a:off x="1130858" y="2560644"/>
          <a:ext cx="141732" cy="141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1C276-1536-473A-A8AD-24E40CD0B358}">
      <dsp:nvSpPr>
        <dsp:cNvPr id="0" name=""/>
        <dsp:cNvSpPr/>
      </dsp:nvSpPr>
      <dsp:spPr>
        <a:xfrm>
          <a:off x="1309441" y="2243163"/>
          <a:ext cx="323959" cy="323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D28B9-B565-439B-9C77-3E9814DDF22E}">
      <dsp:nvSpPr>
        <dsp:cNvPr id="0" name=""/>
        <dsp:cNvSpPr/>
      </dsp:nvSpPr>
      <dsp:spPr>
        <a:xfrm>
          <a:off x="1745977" y="2163793"/>
          <a:ext cx="222722" cy="222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7F253-7169-493F-BF50-BE3EE7026008}">
      <dsp:nvSpPr>
        <dsp:cNvPr id="0" name=""/>
        <dsp:cNvSpPr/>
      </dsp:nvSpPr>
      <dsp:spPr>
        <a:xfrm>
          <a:off x="1968700" y="1230864"/>
          <a:ext cx="654103" cy="124875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D4891-3A2B-4C13-9B79-CCF4E93AB76D}">
      <dsp:nvSpPr>
        <dsp:cNvPr id="0" name=""/>
        <dsp:cNvSpPr/>
      </dsp:nvSpPr>
      <dsp:spPr>
        <a:xfrm>
          <a:off x="2622803" y="1231470"/>
          <a:ext cx="1783919" cy="124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Ponderación equilibrada de datos</a:t>
          </a:r>
          <a:endParaRPr lang="es-AR" sz="1800" kern="1200" dirty="0"/>
        </a:p>
      </dsp:txBody>
      <dsp:txXfrm>
        <a:off x="2622803" y="1231470"/>
        <a:ext cx="1783919" cy="1248743"/>
      </dsp:txXfrm>
    </dsp:sp>
    <dsp:sp modelId="{71F24AB1-1380-40AB-8F02-E362692B5294}">
      <dsp:nvSpPr>
        <dsp:cNvPr id="0" name=""/>
        <dsp:cNvSpPr/>
      </dsp:nvSpPr>
      <dsp:spPr>
        <a:xfrm>
          <a:off x="2622803" y="2806671"/>
          <a:ext cx="1783919" cy="110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Voz del cliente interno.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Voz de los expertos.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Juicio profesional.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Entendimiento de las relaciones entre las distintas series de datos.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Uso de coeficientes (ratios entre variables dependientes) en lugar de valores absolutos.</a:t>
          </a:r>
          <a:endParaRPr lang="es-AR" sz="1200" kern="1200" dirty="0"/>
        </a:p>
      </dsp:txBody>
      <dsp:txXfrm>
        <a:off x="2622803" y="2806671"/>
        <a:ext cx="1783919" cy="1100083"/>
      </dsp:txXfrm>
    </dsp:sp>
    <dsp:sp modelId="{6C09CC41-D91B-4DCE-B62D-7805A004C075}">
      <dsp:nvSpPr>
        <dsp:cNvPr id="0" name=""/>
        <dsp:cNvSpPr/>
      </dsp:nvSpPr>
      <dsp:spPr>
        <a:xfrm>
          <a:off x="4406723" y="1230864"/>
          <a:ext cx="654103" cy="124875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B3AAB-0C68-415B-82B3-4F7202B4AF7E}">
      <dsp:nvSpPr>
        <dsp:cNvPr id="0" name=""/>
        <dsp:cNvSpPr/>
      </dsp:nvSpPr>
      <dsp:spPr>
        <a:xfrm>
          <a:off x="5194621" y="1142274"/>
          <a:ext cx="1516331" cy="15163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Simple en su aplicación</a:t>
          </a:r>
          <a:endParaRPr lang="es-AR" sz="1800" kern="1200" dirty="0"/>
        </a:p>
      </dsp:txBody>
      <dsp:txXfrm>
        <a:off x="5416683" y="1364336"/>
        <a:ext cx="1072207" cy="1072207"/>
      </dsp:txXfrm>
    </dsp:sp>
    <dsp:sp modelId="{97CFA3F5-D7E0-4DA3-B16A-6B63FFEEE230}">
      <dsp:nvSpPr>
        <dsp:cNvPr id="0" name=""/>
        <dsp:cNvSpPr/>
      </dsp:nvSpPr>
      <dsp:spPr>
        <a:xfrm>
          <a:off x="5060827" y="2806671"/>
          <a:ext cx="1783919" cy="110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Estandarización de datos para calificar por riesgo.</a:t>
          </a:r>
        </a:p>
      </dsp:txBody>
      <dsp:txXfrm>
        <a:off x="5060827" y="2806671"/>
        <a:ext cx="1783919" cy="1100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2CE3-C90B-4D0F-9B42-D150C47D7AC1}">
      <dsp:nvSpPr>
        <dsp:cNvPr id="0" name=""/>
        <dsp:cNvSpPr/>
      </dsp:nvSpPr>
      <dsp:spPr>
        <a:xfrm>
          <a:off x="0" y="0"/>
          <a:ext cx="7772400" cy="13615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6500" kern="1200" dirty="0" smtClean="0"/>
            <a:t>Modelo</a:t>
          </a:r>
          <a:endParaRPr lang="es-AR" sz="6500" kern="1200" dirty="0"/>
        </a:p>
      </dsp:txBody>
      <dsp:txXfrm>
        <a:off x="0" y="0"/>
        <a:ext cx="7772400" cy="1361598"/>
      </dsp:txXfrm>
    </dsp:sp>
    <dsp:sp modelId="{8DF5EDF3-B5F5-4078-8666-A8A38CED2EF6}">
      <dsp:nvSpPr>
        <dsp:cNvPr id="0" name=""/>
        <dsp:cNvSpPr/>
      </dsp:nvSpPr>
      <dsp:spPr>
        <a:xfrm>
          <a:off x="3795" y="1361598"/>
          <a:ext cx="2588269" cy="28593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Tener poder de discriminación</a:t>
          </a:r>
          <a:endParaRPr lang="es-AR" sz="2900" kern="1200" dirty="0"/>
        </a:p>
      </dsp:txBody>
      <dsp:txXfrm>
        <a:off x="3795" y="1361598"/>
        <a:ext cx="2588269" cy="2859357"/>
      </dsp:txXfrm>
    </dsp:sp>
    <dsp:sp modelId="{D7F1DECA-6204-42A7-A996-86EA71C35B74}">
      <dsp:nvSpPr>
        <dsp:cNvPr id="0" name=""/>
        <dsp:cNvSpPr/>
      </dsp:nvSpPr>
      <dsp:spPr>
        <a:xfrm>
          <a:off x="2592065" y="1361598"/>
          <a:ext cx="2588269" cy="28593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Ser estable</a:t>
          </a:r>
          <a:endParaRPr lang="es-AR" sz="2900" kern="1200" dirty="0"/>
        </a:p>
      </dsp:txBody>
      <dsp:txXfrm>
        <a:off x="2592065" y="1361598"/>
        <a:ext cx="2588269" cy="2859357"/>
      </dsp:txXfrm>
    </dsp:sp>
    <dsp:sp modelId="{EE994CE3-EAB7-4532-945A-7FA4E459D550}">
      <dsp:nvSpPr>
        <dsp:cNvPr id="0" name=""/>
        <dsp:cNvSpPr/>
      </dsp:nvSpPr>
      <dsp:spPr>
        <a:xfrm>
          <a:off x="5180334" y="1361598"/>
          <a:ext cx="2588269" cy="28593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Ser confiable</a:t>
          </a:r>
          <a:endParaRPr lang="es-AR" sz="2900" kern="1200" dirty="0"/>
        </a:p>
      </dsp:txBody>
      <dsp:txXfrm>
        <a:off x="5180334" y="1361598"/>
        <a:ext cx="2588269" cy="2859357"/>
      </dsp:txXfrm>
    </dsp:sp>
    <dsp:sp modelId="{A1CD9C41-AD43-43DA-A0B2-ECFD856FE043}">
      <dsp:nvSpPr>
        <dsp:cNvPr id="0" name=""/>
        <dsp:cNvSpPr/>
      </dsp:nvSpPr>
      <dsp:spPr>
        <a:xfrm>
          <a:off x="0" y="4220955"/>
          <a:ext cx="7772400" cy="317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8BE4-6E51-432B-A8DC-DF3C49E4F75E}">
      <dsp:nvSpPr>
        <dsp:cNvPr id="0" name=""/>
        <dsp:cNvSpPr/>
      </dsp:nvSpPr>
      <dsp:spPr>
        <a:xfrm>
          <a:off x="3065" y="444039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8F48A-13D0-4052-902A-1370451D71C5}">
      <dsp:nvSpPr>
        <dsp:cNvPr id="0" name=""/>
        <dsp:cNvSpPr/>
      </dsp:nvSpPr>
      <dsp:spPr>
        <a:xfrm>
          <a:off x="387781" y="583258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Ganar entendimiento del modelo de negocio y sus riesgos.</a:t>
          </a:r>
          <a:endParaRPr lang="es-AR" sz="900" kern="1200" dirty="0"/>
        </a:p>
      </dsp:txBody>
      <dsp:txXfrm>
        <a:off x="404091" y="599568"/>
        <a:ext cx="1185649" cy="524257"/>
      </dsp:txXfrm>
    </dsp:sp>
    <dsp:sp modelId="{23E09E18-DF0A-45C8-90C0-2D0E1E5207BA}">
      <dsp:nvSpPr>
        <dsp:cNvPr id="0" name=""/>
        <dsp:cNvSpPr/>
      </dsp:nvSpPr>
      <dsp:spPr>
        <a:xfrm>
          <a:off x="1650935" y="444039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1F1C2-6370-48C0-A82D-BB148609FAAE}">
      <dsp:nvSpPr>
        <dsp:cNvPr id="0" name=""/>
        <dsp:cNvSpPr/>
      </dsp:nvSpPr>
      <dsp:spPr>
        <a:xfrm>
          <a:off x="2035652" y="583258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Definir datos requeridos.</a:t>
          </a:r>
          <a:endParaRPr lang="es-AR" sz="900" kern="1200" dirty="0"/>
        </a:p>
      </dsp:txBody>
      <dsp:txXfrm>
        <a:off x="2051962" y="599568"/>
        <a:ext cx="1185649" cy="524257"/>
      </dsp:txXfrm>
    </dsp:sp>
    <dsp:sp modelId="{E1EFFC78-5158-4C9A-86A2-F2A3A19FD897}">
      <dsp:nvSpPr>
        <dsp:cNvPr id="0" name=""/>
        <dsp:cNvSpPr/>
      </dsp:nvSpPr>
      <dsp:spPr>
        <a:xfrm>
          <a:off x="3298805" y="444039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162F43-21F2-40B6-9FDC-BECA76387D17}">
      <dsp:nvSpPr>
        <dsp:cNvPr id="0" name=""/>
        <dsp:cNvSpPr/>
      </dsp:nvSpPr>
      <dsp:spPr>
        <a:xfrm>
          <a:off x="3683522" y="583258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Explorar la existencia de datos requeridos.</a:t>
          </a:r>
          <a:endParaRPr lang="es-AR" sz="900" kern="1200" dirty="0"/>
        </a:p>
      </dsp:txBody>
      <dsp:txXfrm>
        <a:off x="3699832" y="599568"/>
        <a:ext cx="1185649" cy="524257"/>
      </dsp:txXfrm>
    </dsp:sp>
    <dsp:sp modelId="{1B6DE5EE-F056-413A-935E-E7A92756E3AB}">
      <dsp:nvSpPr>
        <dsp:cNvPr id="0" name=""/>
        <dsp:cNvSpPr/>
      </dsp:nvSpPr>
      <dsp:spPr>
        <a:xfrm>
          <a:off x="4946676" y="444039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30BA6B-6682-4343-8B83-AAFC2FED230C}">
      <dsp:nvSpPr>
        <dsp:cNvPr id="0" name=""/>
        <dsp:cNvSpPr/>
      </dsp:nvSpPr>
      <dsp:spPr>
        <a:xfrm>
          <a:off x="5331392" y="583258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Analizar la brecha entre lo requerido y lo disponible.</a:t>
          </a:r>
          <a:endParaRPr lang="es-AR" sz="900" kern="1200" dirty="0"/>
        </a:p>
      </dsp:txBody>
      <dsp:txXfrm>
        <a:off x="5347702" y="599568"/>
        <a:ext cx="1185649" cy="524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26E8E-8959-49CF-A4AA-B08DA1060D5A}">
      <dsp:nvSpPr>
        <dsp:cNvPr id="0" name=""/>
        <dsp:cNvSpPr/>
      </dsp:nvSpPr>
      <dsp:spPr>
        <a:xfrm>
          <a:off x="3065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351F2-674C-4CAE-B37F-FCEFCAFDAF4E}">
      <dsp:nvSpPr>
        <dsp:cNvPr id="0" name=""/>
        <dsp:cNvSpPr/>
      </dsp:nvSpPr>
      <dsp:spPr>
        <a:xfrm>
          <a:off x="387781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Evaluar los costos para cerrar la brecha y decidir curso.</a:t>
          </a:r>
          <a:endParaRPr lang="es-AR" sz="900" kern="1200" dirty="0"/>
        </a:p>
      </dsp:txBody>
      <dsp:txXfrm>
        <a:off x="404091" y="451052"/>
        <a:ext cx="1185649" cy="524257"/>
      </dsp:txXfrm>
    </dsp:sp>
    <dsp:sp modelId="{7E16330B-66CC-465D-9FDF-101FF7B2AAA4}">
      <dsp:nvSpPr>
        <dsp:cNvPr id="0" name=""/>
        <dsp:cNvSpPr/>
      </dsp:nvSpPr>
      <dsp:spPr>
        <a:xfrm>
          <a:off x="1650935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2D061-F1C0-4F1D-A007-F4397B9AC6E5}">
      <dsp:nvSpPr>
        <dsp:cNvPr id="0" name=""/>
        <dsp:cNvSpPr/>
      </dsp:nvSpPr>
      <dsp:spPr>
        <a:xfrm>
          <a:off x="2035652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Validar la razonabilidad de los datos.</a:t>
          </a:r>
          <a:endParaRPr lang="es-AR" sz="900" kern="1200" dirty="0"/>
        </a:p>
      </dsp:txBody>
      <dsp:txXfrm>
        <a:off x="2051962" y="451052"/>
        <a:ext cx="1185649" cy="524257"/>
      </dsp:txXfrm>
    </dsp:sp>
    <dsp:sp modelId="{9AC4D214-DBD5-4DE5-B502-CB6EB938C452}">
      <dsp:nvSpPr>
        <dsp:cNvPr id="0" name=""/>
        <dsp:cNvSpPr/>
      </dsp:nvSpPr>
      <dsp:spPr>
        <a:xfrm>
          <a:off x="3298805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94390-C8FB-490B-96FE-04790B0E1F01}">
      <dsp:nvSpPr>
        <dsp:cNvPr id="0" name=""/>
        <dsp:cNvSpPr/>
      </dsp:nvSpPr>
      <dsp:spPr>
        <a:xfrm>
          <a:off x="3683522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Agrupar los datos por tipo de riesgo.</a:t>
          </a:r>
          <a:endParaRPr lang="es-AR" sz="900" kern="1200" dirty="0"/>
        </a:p>
      </dsp:txBody>
      <dsp:txXfrm>
        <a:off x="3699832" y="451052"/>
        <a:ext cx="1185649" cy="524257"/>
      </dsp:txXfrm>
    </dsp:sp>
    <dsp:sp modelId="{BFBA8251-7891-4FDA-993A-6B657287DB91}">
      <dsp:nvSpPr>
        <dsp:cNvPr id="0" name=""/>
        <dsp:cNvSpPr/>
      </dsp:nvSpPr>
      <dsp:spPr>
        <a:xfrm>
          <a:off x="4946676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1A0FE-BA26-4B2E-BD1D-2388896DF9DF}">
      <dsp:nvSpPr>
        <dsp:cNvPr id="0" name=""/>
        <dsp:cNvSpPr/>
      </dsp:nvSpPr>
      <dsp:spPr>
        <a:xfrm>
          <a:off x="5331392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Definir método para medir el riesgo y establecer de umbrales.</a:t>
          </a:r>
          <a:endParaRPr lang="es-AR" sz="900" kern="1200" dirty="0"/>
        </a:p>
      </dsp:txBody>
      <dsp:txXfrm>
        <a:off x="5347702" y="451052"/>
        <a:ext cx="1185649" cy="524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26E8E-8959-49CF-A4AA-B08DA1060D5A}">
      <dsp:nvSpPr>
        <dsp:cNvPr id="0" name=""/>
        <dsp:cNvSpPr/>
      </dsp:nvSpPr>
      <dsp:spPr>
        <a:xfrm>
          <a:off x="3065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351F2-674C-4CAE-B37F-FCEFCAFDAF4E}">
      <dsp:nvSpPr>
        <dsp:cNvPr id="0" name=""/>
        <dsp:cNvSpPr/>
      </dsp:nvSpPr>
      <dsp:spPr>
        <a:xfrm>
          <a:off x="387781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Analizar resultados preliminares.</a:t>
          </a:r>
          <a:endParaRPr lang="es-AR" sz="900" kern="1200" dirty="0"/>
        </a:p>
      </dsp:txBody>
      <dsp:txXfrm>
        <a:off x="404091" y="451052"/>
        <a:ext cx="1185649" cy="524257"/>
      </dsp:txXfrm>
    </dsp:sp>
    <dsp:sp modelId="{7E16330B-66CC-465D-9FDF-101FF7B2AAA4}">
      <dsp:nvSpPr>
        <dsp:cNvPr id="0" name=""/>
        <dsp:cNvSpPr/>
      </dsp:nvSpPr>
      <dsp:spPr>
        <a:xfrm>
          <a:off x="1650935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2D061-F1C0-4F1D-A007-F4397B9AC6E5}">
      <dsp:nvSpPr>
        <dsp:cNvPr id="0" name=""/>
        <dsp:cNvSpPr/>
      </dsp:nvSpPr>
      <dsp:spPr>
        <a:xfrm>
          <a:off x="2035652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Revisar el modelo.</a:t>
          </a:r>
          <a:endParaRPr lang="es-AR" sz="900" kern="1200" dirty="0"/>
        </a:p>
      </dsp:txBody>
      <dsp:txXfrm>
        <a:off x="2051962" y="451052"/>
        <a:ext cx="1185649" cy="524257"/>
      </dsp:txXfrm>
    </dsp:sp>
    <dsp:sp modelId="{9AC4D214-DBD5-4DE5-B502-CB6EB938C452}">
      <dsp:nvSpPr>
        <dsp:cNvPr id="0" name=""/>
        <dsp:cNvSpPr/>
      </dsp:nvSpPr>
      <dsp:spPr>
        <a:xfrm>
          <a:off x="3298805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94390-C8FB-490B-96FE-04790B0E1F01}">
      <dsp:nvSpPr>
        <dsp:cNvPr id="0" name=""/>
        <dsp:cNvSpPr/>
      </dsp:nvSpPr>
      <dsp:spPr>
        <a:xfrm>
          <a:off x="3683522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Integrar resultados.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Analizar tendencias y reportar.</a:t>
          </a:r>
          <a:endParaRPr lang="es-AR" sz="900" kern="1200" dirty="0"/>
        </a:p>
      </dsp:txBody>
      <dsp:txXfrm>
        <a:off x="3699832" y="451052"/>
        <a:ext cx="1185649" cy="524257"/>
      </dsp:txXfrm>
    </dsp:sp>
    <dsp:sp modelId="{BFBA8251-7891-4FDA-993A-6B657287DB91}">
      <dsp:nvSpPr>
        <dsp:cNvPr id="0" name=""/>
        <dsp:cNvSpPr/>
      </dsp:nvSpPr>
      <dsp:spPr>
        <a:xfrm>
          <a:off x="4946676" y="295523"/>
          <a:ext cx="1442688" cy="55687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1A0FE-BA26-4B2E-BD1D-2388896DF9DF}">
      <dsp:nvSpPr>
        <dsp:cNvPr id="0" name=""/>
        <dsp:cNvSpPr/>
      </dsp:nvSpPr>
      <dsp:spPr>
        <a:xfrm>
          <a:off x="5331392" y="434742"/>
          <a:ext cx="1218269" cy="55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Mantener y mejorar.</a:t>
          </a:r>
          <a:endParaRPr lang="es-AR" sz="900" kern="1200" dirty="0"/>
        </a:p>
      </dsp:txBody>
      <dsp:txXfrm>
        <a:off x="5347702" y="451052"/>
        <a:ext cx="1185649" cy="524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22C61-D9B6-4994-9D83-6873BDEB57A8}">
      <dsp:nvSpPr>
        <dsp:cNvPr id="0" name=""/>
        <dsp:cNvSpPr/>
      </dsp:nvSpPr>
      <dsp:spPr>
        <a:xfrm>
          <a:off x="1970420" y="0"/>
          <a:ext cx="1722268" cy="9568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Riesgos inherentes</a:t>
          </a:r>
          <a:endParaRPr lang="es-AR" sz="2400" kern="1200" dirty="0"/>
        </a:p>
      </dsp:txBody>
      <dsp:txXfrm>
        <a:off x="1998444" y="28024"/>
        <a:ext cx="1666220" cy="900768"/>
      </dsp:txXfrm>
    </dsp:sp>
    <dsp:sp modelId="{F6CF73FA-D6E0-4D2D-BC62-061FB8B23E3B}">
      <dsp:nvSpPr>
        <dsp:cNvPr id="0" name=""/>
        <dsp:cNvSpPr/>
      </dsp:nvSpPr>
      <dsp:spPr>
        <a:xfrm>
          <a:off x="4458142" y="0"/>
          <a:ext cx="1722268" cy="9568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Riesgo de control</a:t>
          </a:r>
          <a:endParaRPr lang="es-AR" sz="2400" kern="1200" dirty="0"/>
        </a:p>
      </dsp:txBody>
      <dsp:txXfrm>
        <a:off x="4486166" y="28024"/>
        <a:ext cx="1666220" cy="900768"/>
      </dsp:txXfrm>
    </dsp:sp>
    <dsp:sp modelId="{1A96DD52-94F6-467C-826F-5A0E8FAD301C}">
      <dsp:nvSpPr>
        <dsp:cNvPr id="0" name=""/>
        <dsp:cNvSpPr/>
      </dsp:nvSpPr>
      <dsp:spPr>
        <a:xfrm>
          <a:off x="3716610" y="4066468"/>
          <a:ext cx="717612" cy="71761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100CB-A65D-4946-B96C-C9B503EEF8F7}">
      <dsp:nvSpPr>
        <dsp:cNvPr id="0" name=""/>
        <dsp:cNvSpPr/>
      </dsp:nvSpPr>
      <dsp:spPr>
        <a:xfrm rot="21360000">
          <a:off x="1921922" y="3758963"/>
          <a:ext cx="4306986" cy="301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396FB4-D849-490E-8841-0AD1E157E956}">
      <dsp:nvSpPr>
        <dsp:cNvPr id="0" name=""/>
        <dsp:cNvSpPr/>
      </dsp:nvSpPr>
      <dsp:spPr>
        <a:xfrm rot="21360000">
          <a:off x="1929125" y="3216387"/>
          <a:ext cx="1709178" cy="590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Reputación</a:t>
          </a:r>
          <a:endParaRPr lang="es-AR" sz="1400" kern="1200" dirty="0"/>
        </a:p>
      </dsp:txBody>
      <dsp:txXfrm>
        <a:off x="1957939" y="3245201"/>
        <a:ext cx="1651550" cy="532627"/>
      </dsp:txXfrm>
    </dsp:sp>
    <dsp:sp modelId="{6D34E2FE-6C6B-4CB4-858A-60093C0CE7D6}">
      <dsp:nvSpPr>
        <dsp:cNvPr id="0" name=""/>
        <dsp:cNvSpPr/>
      </dsp:nvSpPr>
      <dsp:spPr>
        <a:xfrm rot="21360000">
          <a:off x="1881284" y="2584888"/>
          <a:ext cx="1709178" cy="590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Estratégico</a:t>
          </a:r>
          <a:endParaRPr lang="es-AR" sz="1400" kern="1200" dirty="0"/>
        </a:p>
      </dsp:txBody>
      <dsp:txXfrm>
        <a:off x="1910098" y="2613702"/>
        <a:ext cx="1651550" cy="532627"/>
      </dsp:txXfrm>
    </dsp:sp>
    <dsp:sp modelId="{9BDE7D50-CC58-4B8F-8F8C-22AA6E04457C}">
      <dsp:nvSpPr>
        <dsp:cNvPr id="0" name=""/>
        <dsp:cNvSpPr/>
      </dsp:nvSpPr>
      <dsp:spPr>
        <a:xfrm rot="21360000">
          <a:off x="1833443" y="1953389"/>
          <a:ext cx="1709178" cy="590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Crediticio</a:t>
          </a:r>
          <a:endParaRPr lang="es-AR" sz="1400" kern="1200" dirty="0"/>
        </a:p>
      </dsp:txBody>
      <dsp:txXfrm>
        <a:off x="1862257" y="1982203"/>
        <a:ext cx="1651550" cy="532627"/>
      </dsp:txXfrm>
    </dsp:sp>
    <dsp:sp modelId="{C9E0320F-CDBA-41C4-8FC5-840C1E2F0129}">
      <dsp:nvSpPr>
        <dsp:cNvPr id="0" name=""/>
        <dsp:cNvSpPr/>
      </dsp:nvSpPr>
      <dsp:spPr>
        <a:xfrm rot="21360000">
          <a:off x="1785602" y="1321891"/>
          <a:ext cx="1709178" cy="590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Operativo</a:t>
          </a:r>
          <a:endParaRPr lang="es-AR" sz="1400" kern="1200" dirty="0"/>
        </a:p>
      </dsp:txBody>
      <dsp:txXfrm>
        <a:off x="1814416" y="1350705"/>
        <a:ext cx="1651550" cy="532627"/>
      </dsp:txXfrm>
    </dsp:sp>
    <dsp:sp modelId="{1FFE2B59-5A21-4D45-9803-FB35DCED424F}">
      <dsp:nvSpPr>
        <dsp:cNvPr id="0" name=""/>
        <dsp:cNvSpPr/>
      </dsp:nvSpPr>
      <dsp:spPr>
        <a:xfrm rot="21360000">
          <a:off x="4416846" y="3044160"/>
          <a:ext cx="1709178" cy="590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Fallas del sistema de control interno</a:t>
          </a:r>
          <a:endParaRPr lang="es-AR" sz="1400" kern="1200" dirty="0"/>
        </a:p>
      </dsp:txBody>
      <dsp:txXfrm>
        <a:off x="4445660" y="3072974"/>
        <a:ext cx="1651550" cy="532627"/>
      </dsp:txXfrm>
    </dsp:sp>
    <dsp:sp modelId="{B2BC3235-AFFB-4CD2-BBEC-2B37C703553C}">
      <dsp:nvSpPr>
        <dsp:cNvPr id="0" name=""/>
        <dsp:cNvSpPr/>
      </dsp:nvSpPr>
      <dsp:spPr>
        <a:xfrm rot="21360000">
          <a:off x="4369005" y="2412661"/>
          <a:ext cx="1709178" cy="590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Resultados de auditoría</a:t>
          </a:r>
          <a:endParaRPr lang="es-AR" sz="1400" kern="1200" dirty="0"/>
        </a:p>
      </dsp:txBody>
      <dsp:txXfrm>
        <a:off x="4397819" y="2441475"/>
        <a:ext cx="1651550" cy="532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C75E6-78A4-4F05-8301-5811A4DB49DF}">
      <dsp:nvSpPr>
        <dsp:cNvPr id="0" name=""/>
        <dsp:cNvSpPr/>
      </dsp:nvSpPr>
      <dsp:spPr>
        <a:xfrm>
          <a:off x="709579" y="894428"/>
          <a:ext cx="6859267" cy="35448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21088-F9C5-405B-91A9-6380486446AF}">
      <dsp:nvSpPr>
        <dsp:cNvPr id="0" name=""/>
        <dsp:cNvSpPr/>
      </dsp:nvSpPr>
      <dsp:spPr>
        <a:xfrm>
          <a:off x="914569" y="1309000"/>
          <a:ext cx="3185223" cy="3032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Fue clave la elección de un sistema de puntuación con gran poder de discriminación.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Permitió validar la coherencia de datos contables, operativos y de mercado.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Hizo aportes concretos a la gestión de riesgos.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Generó una alta percepción de control. El modelo se constituyó en un mito.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Colaboró  en la construcción de una buena relación con el cliente interno. </a:t>
          </a:r>
          <a:endParaRPr lang="es-AR" sz="1400" kern="1200" dirty="0"/>
        </a:p>
      </dsp:txBody>
      <dsp:txXfrm>
        <a:off x="914569" y="1309000"/>
        <a:ext cx="3185223" cy="3032557"/>
      </dsp:txXfrm>
    </dsp:sp>
    <dsp:sp modelId="{CAE880B1-8C2A-40A8-8F14-402A69EFE9F0}">
      <dsp:nvSpPr>
        <dsp:cNvPr id="0" name=""/>
        <dsp:cNvSpPr/>
      </dsp:nvSpPr>
      <dsp:spPr>
        <a:xfrm>
          <a:off x="4170750" y="1309000"/>
          <a:ext cx="3185223" cy="3032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8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Utilización de una cantidad excesiva de factores de riesgo.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Alta volatilidad de algunos factores en el comienzo.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Simplificación extrema en la construcción de la distribución en el comienzo.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No escuchar lo que nos decía el modelo.</a:t>
          </a:r>
          <a:endParaRPr lang="es-AR" sz="1400" kern="1200" dirty="0"/>
        </a:p>
      </dsp:txBody>
      <dsp:txXfrm>
        <a:off x="4170750" y="1309000"/>
        <a:ext cx="3185223" cy="3032557"/>
      </dsp:txXfrm>
    </dsp:sp>
    <dsp:sp modelId="{CF75A4C9-5F84-4F0C-86CE-1F72E4E499C8}">
      <dsp:nvSpPr>
        <dsp:cNvPr id="0" name=""/>
        <dsp:cNvSpPr/>
      </dsp:nvSpPr>
      <dsp:spPr>
        <a:xfrm>
          <a:off x="0" y="185031"/>
          <a:ext cx="1340316" cy="1340316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832C6-8335-4627-A720-EB8016818286}">
      <dsp:nvSpPr>
        <dsp:cNvPr id="0" name=""/>
        <dsp:cNvSpPr/>
      </dsp:nvSpPr>
      <dsp:spPr>
        <a:xfrm>
          <a:off x="6622741" y="667041"/>
          <a:ext cx="1261474" cy="432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BD769-F72E-4B34-9D8B-253EDDAFC8AF}">
      <dsp:nvSpPr>
        <dsp:cNvPr id="0" name=""/>
        <dsp:cNvSpPr/>
      </dsp:nvSpPr>
      <dsp:spPr>
        <a:xfrm>
          <a:off x="4139213" y="1315485"/>
          <a:ext cx="788" cy="2896383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0.70821</cdr:x>
      <cdr:y>0.61311</cdr:y>
    </cdr:from>
    <cdr:to>
      <cdr:x>0.91587</cdr:x>
      <cdr:y>0.75218</cdr:y>
    </cdr:to>
    <cdr:sp macro="" textlink="">
      <cdr:nvSpPr>
        <cdr:cNvPr id="4505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0176" y="1944216"/>
          <a:ext cx="1076165" cy="440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AR" sz="9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rPr>
            <a:t>Tamaño definido por  la gerencia</a:t>
          </a:r>
        </a:p>
      </cdr:txBody>
    </cdr:sp>
  </cdr:relSizeAnchor>
  <cdr:relSizeAnchor xmlns:cdr="http://schemas.openxmlformats.org/drawingml/2006/chartDrawing">
    <cdr:from>
      <cdr:x>0.16631</cdr:x>
      <cdr:y>0.59041</cdr:y>
    </cdr:from>
    <cdr:to>
      <cdr:x>0.39746</cdr:x>
      <cdr:y>0.7129</cdr:y>
    </cdr:to>
    <cdr:sp macro="" textlink="">
      <cdr:nvSpPr>
        <cdr:cNvPr id="4506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1864" y="1872208"/>
          <a:ext cx="1197899" cy="388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AR" sz="9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rPr>
            <a:t>Riesgo definido por auditoría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85890-1FA1-4C7E-B0A5-A8C05817B9B1}" type="datetimeFigureOut">
              <a:rPr lang="es-AR" smtClean="0"/>
              <a:t>11/05/2014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7DC8-6E6F-40C7-986B-9B3795E62992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94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F2071D-14E5-48A4-979E-434EFF5461D5}" type="slidenum">
              <a:rPr lang="en-US" altLang="es-AR"/>
              <a:pPr/>
              <a:t>‹Nº›</a:t>
            </a:fld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3626079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50012" indent="-3808536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9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86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9129F2-8742-415D-8D2C-47CC6B6102EE}" type="slidenum">
              <a:rPr lang="en-US" altLang="es-AR" sz="1200"/>
              <a:pPr/>
              <a:t>1</a:t>
            </a:fld>
            <a:endParaRPr lang="en-US" altLang="es-AR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303624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50012" indent="-3808536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9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86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E6ACB0F-4A3F-45BD-A79C-B81A83968B90}" type="slidenum">
              <a:rPr lang="en-US" altLang="es-AR" sz="1200"/>
              <a:pPr/>
              <a:t>2</a:t>
            </a:fld>
            <a:endParaRPr lang="en-US" altLang="es-AR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117428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50012" indent="-3808536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9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86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CA47362-C5E0-4241-898E-5DB9383A926D}" type="slidenum">
              <a:rPr lang="en-US" altLang="es-AR" sz="1200"/>
              <a:pPr/>
              <a:t>3</a:t>
            </a:fld>
            <a:endParaRPr lang="en-US" altLang="es-AR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311670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50012" indent="-3808536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9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86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0CDC40-4E3B-4285-B0A3-9072FAB99E35}" type="slidenum">
              <a:rPr lang="en-US" altLang="es-AR" sz="1200"/>
              <a:pPr/>
              <a:t>31</a:t>
            </a:fld>
            <a:endParaRPr lang="en-US" altLang="es-AR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371828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50012" indent="-3808536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9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86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D2141E-B492-46A3-B76D-9195822FAC9E}" type="slidenum">
              <a:rPr lang="en-US" altLang="es-AR" sz="1200"/>
              <a:pPr/>
              <a:t>32</a:t>
            </a:fld>
            <a:endParaRPr lang="en-US" altLang="es-AR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20102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50012" indent="-3808536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9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86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ACBDAD6-E66F-4CB8-866D-A44A8CF8252F}" type="slidenum">
              <a:rPr lang="en-US" altLang="es-AR" sz="1200"/>
              <a:pPr/>
              <a:t>33</a:t>
            </a:fld>
            <a:endParaRPr lang="en-US" altLang="es-AR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131062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A0E56AA-42A2-4508-971B-5DDFAD7C008C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15370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>
            <a:lvl1pPr algn="l"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4784"/>
            <a:ext cx="7772400" cy="4611216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500253F-1326-4977-BD62-F219FB40781C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181641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B34201A-3886-4271-ACF0-41CB72600EC5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18149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>
            <a:lvl1pPr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_trad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7AE78F8-5860-4405-AD1D-8DD96A5F8BF0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5F17D-D133-4E1F-A46D-D120BD7DC0A1}" type="slidenum">
              <a:rPr lang="en-US" altLang="es-AR"/>
              <a:pPr/>
              <a:t>‹Nº›</a:t>
            </a:fld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292023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>
            <a:lvl1pPr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3810000" cy="44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10000" cy="44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50AB380-F4E5-4325-B144-34BDC4505429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8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3054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46D6189-99E3-47BD-B348-89DE256919D1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0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>
            <a:lvl1pPr algn="l"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3E64D06-1926-456B-B238-5C2E211BC55B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0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0F45968-7814-494C-A6EB-ED0AD1F31D28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16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EF0F96E-3F57-4498-B01D-1CFAE121587C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6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8C74-BF24-44A3-90E3-759869DA1B13}" type="slidenum">
              <a:rPr lang="en-US" altLang="es-AR"/>
              <a:pPr/>
              <a:t>‹Nº›</a:t>
            </a:fld>
            <a:endParaRPr lang="en-US" altLang="es-A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5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text styles</a:t>
            </a:r>
          </a:p>
          <a:p>
            <a:pPr lvl="1"/>
            <a:r>
              <a:rPr lang="en-US" altLang="es-AR" smtClean="0"/>
              <a:t>Second level</a:t>
            </a:r>
          </a:p>
          <a:p>
            <a:pPr lvl="2"/>
            <a:r>
              <a:rPr lang="en-US" altLang="es-AR" smtClean="0"/>
              <a:t>Third level</a:t>
            </a:r>
          </a:p>
          <a:p>
            <a:pPr lvl="3"/>
            <a:r>
              <a:rPr lang="en-US" altLang="es-AR" smtClean="0"/>
              <a:t>Fourth level</a:t>
            </a:r>
          </a:p>
          <a:p>
            <a:pPr lvl="4"/>
            <a:r>
              <a:rPr lang="en-US" altLang="es-A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9EC0B1F-B31C-41A8-B7CD-7F0DA06A5EE8}" type="slidenum">
              <a:rPr lang="en-US" altLang="es-AR" smtClean="0"/>
              <a:pPr/>
              <a:t>‹Nº›</a:t>
            </a:fld>
            <a:endParaRPr lang="en-US" alt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>
              <a:lumMod val="75000"/>
              <a:lumOff val="25000"/>
            </a:schemeClr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  <a:lumOff val="25000"/>
            </a:schemeClr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  <a:lumOff val="25000"/>
            </a:schemeClr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91" y="1056183"/>
            <a:ext cx="1749946" cy="213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" y="3196041"/>
            <a:ext cx="1752032" cy="21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49" y="3208120"/>
            <a:ext cx="1752032" cy="21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" y="1054719"/>
            <a:ext cx="1752032" cy="21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" y="2843224"/>
            <a:ext cx="3535392" cy="72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064821" y="1056057"/>
            <a:ext cx="48051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s-AR" altLang="es-AR" sz="3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Cómo construir un modelo de riesgo para una red de sucursales.</a:t>
            </a:r>
            <a:endParaRPr lang="es-ES_tradnl" altLang="es-AR" sz="3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032375" y="2774522"/>
            <a:ext cx="4870056" cy="5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1050"/>
              </a:spcBef>
            </a:pPr>
            <a:r>
              <a:rPr lang="es-ES_tradnl" altLang="es-AR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Narrow" charset="0"/>
                <a:sym typeface="Arial Narrow" charset="0"/>
              </a:rPr>
              <a:t>Santiago J. Altman</a:t>
            </a:r>
            <a:endParaRPr lang="es-ES_tradnl" altLang="es-AR" sz="2200" b="1" dirty="0">
              <a:solidFill>
                <a:schemeClr val="tx2">
                  <a:lumMod val="75000"/>
                  <a:lumOff val="25000"/>
                </a:schemeClr>
              </a:solidFill>
              <a:latin typeface="Arial Narrow" charset="0"/>
              <a:sym typeface="Arial Narrow" charset="0"/>
            </a:endParaRP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3919037" y="3168594"/>
            <a:ext cx="5096733" cy="4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s-A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charset="0"/>
                <a:sym typeface="Arial Narrow" charset="0"/>
              </a:rPr>
              <a:t>Senior Audit </a:t>
            </a:r>
            <a:r>
              <a:rPr lang="en-US" altLang="es-A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Narrow" charset="0"/>
                <a:sym typeface="Arial Narrow" charset="0"/>
              </a:rPr>
              <a:t>Manager</a:t>
            </a:r>
          </a:p>
          <a:p>
            <a:pPr algn="ctr">
              <a:spcBef>
                <a:spcPts val="0"/>
              </a:spcBef>
            </a:pPr>
            <a:r>
              <a:rPr lang="en-US" altLang="es-A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Narrow" charset="0"/>
                <a:sym typeface="Arial Narrow" charset="0"/>
              </a:rPr>
              <a:t>Industrial </a:t>
            </a:r>
            <a:r>
              <a:rPr lang="en-US" altLang="es-A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charset="0"/>
                <a:sym typeface="Arial Narrow" charset="0"/>
              </a:rPr>
              <a:t>and Commercial Bank of China (Argentina) S.A.</a:t>
            </a:r>
          </a:p>
          <a:p>
            <a:pPr algn="ctr">
              <a:spcBef>
                <a:spcPts val="0"/>
              </a:spcBef>
            </a:pPr>
            <a:endParaRPr lang="es-ES_tradnl" altLang="es-AR" sz="1400" dirty="0">
              <a:solidFill>
                <a:schemeClr val="tx2">
                  <a:lumMod val="75000"/>
                  <a:lumOff val="25000"/>
                </a:schemeClr>
              </a:solidFill>
              <a:latin typeface="Arial Narrow" charset="0"/>
              <a:sym typeface="Arial Narrow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0039" y="5517232"/>
            <a:ext cx="3435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2565A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ARGENTINA  2014</a:t>
            </a:r>
          </a:p>
          <a:p>
            <a:pPr algn="ctr"/>
            <a:r>
              <a:rPr lang="es-AR" sz="2000" dirty="0" smtClean="0">
                <a:solidFill>
                  <a:srgbClr val="2565A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15 - 16 de Mayo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7929"/>
            <a:ext cx="3007468" cy="2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A. </a:t>
            </a:r>
            <a:r>
              <a:rPr lang="es-AR" dirty="0"/>
              <a:t>V</a:t>
            </a:r>
            <a:r>
              <a:rPr lang="es-AR" dirty="0" smtClean="0"/>
              <a:t>isión</a:t>
            </a:r>
            <a:endParaRPr lang="es-A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50103513"/>
              </p:ext>
            </p:extLst>
          </p:nvPr>
        </p:nvGraphicFramePr>
        <p:xfrm>
          <a:off x="1163960" y="1358349"/>
          <a:ext cx="68644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B. </a:t>
            </a:r>
            <a:r>
              <a:rPr lang="es-AR" sz="3200" dirty="0"/>
              <a:t>R</a:t>
            </a:r>
            <a:r>
              <a:rPr lang="es-AR" sz="3200" dirty="0" smtClean="0"/>
              <a:t>equisitos básicos del modelo</a:t>
            </a:r>
            <a:endParaRPr lang="es-AR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204588"/>
              </p:ext>
            </p:extLst>
          </p:nvPr>
        </p:nvGraphicFramePr>
        <p:xfrm>
          <a:off x="685800" y="1557338"/>
          <a:ext cx="7772400" cy="453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Análisis costo/  beneficio</a:t>
            </a:r>
            <a:endParaRPr lang="es-AR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6473" y="1484784"/>
            <a:ext cx="4839783" cy="2736304"/>
          </a:xfrm>
          <a:prstGeom prst="roundRect">
            <a:avLst>
              <a:gd name="adj" fmla="val 16667"/>
            </a:avLst>
          </a:prstGeom>
          <a:ln>
            <a:solidFill>
              <a:srgbClr val="5293B7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685800" y="4149080"/>
            <a:ext cx="7920879" cy="1872208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Utilización de datos:</a:t>
            </a:r>
          </a:p>
          <a:p>
            <a:pPr lvl="1"/>
            <a:r>
              <a:rPr lang="es-AR" dirty="0" smtClean="0"/>
              <a:t>Existentes.</a:t>
            </a:r>
          </a:p>
          <a:p>
            <a:pPr lvl="1"/>
            <a:r>
              <a:rPr lang="es-AR" dirty="0" smtClean="0"/>
              <a:t>Confiables.</a:t>
            </a:r>
          </a:p>
          <a:p>
            <a:pPr lvl="1"/>
            <a:r>
              <a:rPr lang="es-AR" dirty="0" smtClean="0"/>
              <a:t>De producción frecuente y sostenible en el tiempo.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97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8650" indent="-628650"/>
            <a:r>
              <a:rPr lang="es-AR" dirty="0" smtClean="0"/>
              <a:t>III. Hora de empezar a trabajar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280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A. Hoja de ruta</a:t>
            </a:r>
            <a:endParaRPr lang="es-A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8252178"/>
              </p:ext>
            </p:extLst>
          </p:nvPr>
        </p:nvGraphicFramePr>
        <p:xfrm>
          <a:off x="1187624" y="1327353"/>
          <a:ext cx="655272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809146"/>
              </p:ext>
            </p:extLst>
          </p:nvPr>
        </p:nvGraphicFramePr>
        <p:xfrm>
          <a:off x="1187624" y="2850729"/>
          <a:ext cx="6552728" cy="128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089659997"/>
              </p:ext>
            </p:extLst>
          </p:nvPr>
        </p:nvGraphicFramePr>
        <p:xfrm>
          <a:off x="1187624" y="4077072"/>
          <a:ext cx="6552728" cy="128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9" name="Conector angular 18"/>
          <p:cNvCxnSpPr>
            <a:stCxn id="3" idx="3"/>
            <a:endCxn id="4" idx="1"/>
          </p:cNvCxnSpPr>
          <p:nvPr/>
        </p:nvCxnSpPr>
        <p:spPr bwMode="auto">
          <a:xfrm flipH="1">
            <a:off x="1187624" y="2119441"/>
            <a:ext cx="6552728" cy="1374859"/>
          </a:xfrm>
          <a:prstGeom prst="bentConnector5">
            <a:avLst>
              <a:gd name="adj1" fmla="val -3489"/>
              <a:gd name="adj2" fmla="val 48199"/>
              <a:gd name="adj3" fmla="val 1034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ector angular 22"/>
          <p:cNvCxnSpPr>
            <a:stCxn id="4" idx="3"/>
            <a:endCxn id="17" idx="1"/>
          </p:cNvCxnSpPr>
          <p:nvPr/>
        </p:nvCxnSpPr>
        <p:spPr bwMode="auto">
          <a:xfrm flipH="1">
            <a:off x="1187624" y="3494300"/>
            <a:ext cx="6552728" cy="1226343"/>
          </a:xfrm>
          <a:prstGeom prst="bentConnector5">
            <a:avLst>
              <a:gd name="adj1" fmla="val -3489"/>
              <a:gd name="adj2" fmla="val 44879"/>
              <a:gd name="adj3" fmla="val 1034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ector angular 26"/>
          <p:cNvCxnSpPr>
            <a:stCxn id="17" idx="3"/>
            <a:endCxn id="3" idx="1"/>
          </p:cNvCxnSpPr>
          <p:nvPr/>
        </p:nvCxnSpPr>
        <p:spPr bwMode="auto">
          <a:xfrm flipH="1" flipV="1">
            <a:off x="1187624" y="2119441"/>
            <a:ext cx="6552728" cy="2601202"/>
          </a:xfrm>
          <a:prstGeom prst="bentConnector5">
            <a:avLst>
              <a:gd name="adj1" fmla="val -3489"/>
              <a:gd name="adj2" fmla="val -33603"/>
              <a:gd name="adj3" fmla="val 1051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69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B. Riesgos capturados por el modelo</a:t>
            </a:r>
            <a:endParaRPr lang="es-AR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0872146"/>
              </p:ext>
            </p:extLst>
          </p:nvPr>
        </p:nvGraphicFramePr>
        <p:xfrm>
          <a:off x="467544" y="1525240"/>
          <a:ext cx="815083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Entender las variables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dirty="0" smtClean="0"/>
              <a:t>Continuas</a:t>
            </a:r>
          </a:p>
          <a:p>
            <a:pPr marL="514350" indent="-514350">
              <a:buFont typeface="+mj-lt"/>
              <a:buAutoNum type="arabicPeriod"/>
            </a:pPr>
            <a:endParaRPr lang="es-AR" dirty="0" smtClean="0"/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Discretas</a:t>
            </a:r>
          </a:p>
          <a:p>
            <a:pPr lvl="1"/>
            <a:r>
              <a:rPr lang="es-AR" dirty="0" smtClean="0"/>
              <a:t>Binarias, incluyendo las de requisito de calidad (pasa o no pasa).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03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5584"/>
            <a:ext cx="7772400" cy="803176"/>
          </a:xfrm>
        </p:spPr>
        <p:txBody>
          <a:bodyPr/>
          <a:lstStyle/>
          <a:p>
            <a:r>
              <a:rPr lang="es-AR" dirty="0" smtClean="0"/>
              <a:t>D. Foco en las variables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sz="2400" dirty="0" smtClean="0"/>
              <a:t>Definir </a:t>
            </a:r>
            <a:r>
              <a:rPr lang="es-AR" sz="2400" dirty="0" smtClean="0"/>
              <a:t>qué </a:t>
            </a:r>
            <a:r>
              <a:rPr lang="es-AR" sz="2400" dirty="0" smtClean="0"/>
              <a:t>hace al riesgo y dividirlo por los </a:t>
            </a:r>
            <a:r>
              <a:rPr lang="es-AR" sz="2400" b="1" u="sng" dirty="0" smtClean="0"/>
              <a:t>tipos</a:t>
            </a:r>
            <a:r>
              <a:rPr lang="es-AR" sz="2400" dirty="0" smtClean="0"/>
              <a:t> que lo componen.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400" dirty="0" smtClean="0"/>
              <a:t>Establecer cuáles son los </a:t>
            </a:r>
            <a:r>
              <a:rPr lang="es-AR" sz="2400" b="1" u="sng" dirty="0" smtClean="0"/>
              <a:t>factores</a:t>
            </a:r>
            <a:r>
              <a:rPr lang="es-AR" sz="2400" dirty="0" smtClean="0"/>
              <a:t>  del tipo (</a:t>
            </a:r>
            <a:r>
              <a:rPr lang="es-AR" sz="2400" i="1" dirty="0" smtClean="0"/>
              <a:t>indicadores</a:t>
            </a:r>
            <a:r>
              <a:rPr lang="es-AR" sz="2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400" dirty="0" smtClean="0"/>
              <a:t>Evaluar y definir </a:t>
            </a:r>
            <a:r>
              <a:rPr lang="es-AR" sz="2400" b="1" u="sng" dirty="0" smtClean="0"/>
              <a:t>ponderadores</a:t>
            </a:r>
            <a:r>
              <a:rPr lang="es-AR" sz="2400" dirty="0" smtClean="0"/>
              <a:t> del tipo y factores.</a:t>
            </a:r>
            <a:endParaRPr lang="es-AR" sz="2400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881134" y="1628775"/>
            <a:ext cx="3344132" cy="44672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Elipse 10"/>
          <p:cNvSpPr/>
          <p:nvPr/>
        </p:nvSpPr>
        <p:spPr bwMode="auto">
          <a:xfrm>
            <a:off x="7668344" y="1556792"/>
            <a:ext cx="720080" cy="36004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6794677" y="2492896"/>
            <a:ext cx="1008112" cy="2880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114459"/>
            <a:ext cx="1630212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E. Indicadores clave: ejemplos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sz="1800" dirty="0"/>
              <a:t>Variaciones en número de clientes</a:t>
            </a:r>
            <a:r>
              <a:rPr lang="es-AR" sz="18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1800" dirty="0" smtClean="0"/>
              <a:t>Grado de insuficiencia </a:t>
            </a:r>
            <a:r>
              <a:rPr lang="es-AR" sz="1800" dirty="0"/>
              <a:t>de capacidad operativa</a:t>
            </a:r>
            <a:r>
              <a:rPr lang="es-AR" sz="18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1800" dirty="0" smtClean="0"/>
              <a:t>Indisponibilidad </a:t>
            </a:r>
            <a:r>
              <a:rPr lang="es-AR" sz="1800" dirty="0"/>
              <a:t>de </a:t>
            </a:r>
            <a:r>
              <a:rPr lang="es-AR" sz="1800" dirty="0" smtClean="0"/>
              <a:t>sistemas.</a:t>
            </a:r>
            <a:endParaRPr lang="es-AR" sz="1800" dirty="0"/>
          </a:p>
          <a:p>
            <a:pPr marL="457200" indent="-457200">
              <a:buFont typeface="+mj-lt"/>
              <a:buAutoNum type="arabicPeriod"/>
            </a:pPr>
            <a:r>
              <a:rPr lang="es-AR" sz="1800" dirty="0"/>
              <a:t>Pérdidas operacionales / activos</a:t>
            </a:r>
            <a:r>
              <a:rPr lang="es-AR" sz="1800" dirty="0" smtClean="0"/>
              <a:t>.</a:t>
            </a:r>
            <a:endParaRPr lang="es-AR" sz="1800" dirty="0"/>
          </a:p>
          <a:p>
            <a:pPr marL="457200" indent="-457200">
              <a:buFont typeface="+mj-lt"/>
              <a:buAutoNum type="arabicPeriod"/>
            </a:pPr>
            <a:r>
              <a:rPr lang="es-AR" sz="1800" dirty="0"/>
              <a:t>Si la sucursal tiene empleados que no se tomaron el mínimo de días de </a:t>
            </a:r>
            <a:r>
              <a:rPr lang="es-AR" sz="1800" dirty="0" smtClean="0"/>
              <a:t>vacaciones.</a:t>
            </a:r>
            <a:endParaRPr lang="es-AR" sz="1800" dirty="0"/>
          </a:p>
          <a:p>
            <a:pPr marL="457200" indent="-457200">
              <a:buFont typeface="+mj-lt"/>
              <a:buAutoNum type="arabicPeriod"/>
            </a:pPr>
            <a:r>
              <a:rPr lang="es-AR" sz="1800" dirty="0" smtClean="0"/>
              <a:t>Tasa de ausentismo.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1800" dirty="0"/>
              <a:t>Créditos problemáticos </a:t>
            </a:r>
            <a:r>
              <a:rPr lang="es-AR" sz="1800" dirty="0" smtClean="0"/>
              <a:t>/ créditos.</a:t>
            </a:r>
            <a:endParaRPr lang="es-AR" sz="1800" dirty="0"/>
          </a:p>
          <a:p>
            <a:pPr marL="457200" indent="-457200">
              <a:buFont typeface="+mj-lt"/>
              <a:buAutoNum type="arabicPeriod"/>
            </a:pPr>
            <a:r>
              <a:rPr lang="es-AR" sz="1800" dirty="0" smtClean="0"/>
              <a:t>% de depósitos sobre el total de la red. Retorno </a:t>
            </a:r>
            <a:r>
              <a:rPr lang="es-AR" sz="1800" dirty="0"/>
              <a:t>sobre activos</a:t>
            </a:r>
            <a:r>
              <a:rPr lang="es-AR" sz="1800" dirty="0" smtClean="0"/>
              <a:t>.</a:t>
            </a:r>
            <a:endParaRPr lang="es-AR" sz="1800" dirty="0"/>
          </a:p>
          <a:p>
            <a:pPr marL="457200" indent="-457200">
              <a:buFont typeface="+mj-lt"/>
              <a:buAutoNum type="arabicPeriod"/>
            </a:pPr>
            <a:r>
              <a:rPr lang="es-AR" sz="1800" dirty="0" smtClean="0"/>
              <a:t>Productos vendidos por sucursal (sólo si existen sucursales que venden productos diferenciales o si tienen oficiales para clientes de alta renta).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1800" dirty="0" smtClean="0"/>
              <a:t>Sumarios administrativos realizados.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8766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</a:t>
            </a:r>
            <a:r>
              <a:rPr lang="es-AR" dirty="0" smtClean="0"/>
              <a:t>. Hacer las preguntas correctas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/>
                  <a:t>Necesidad de cuantificar la calificación de riesgo </a:t>
                </a:r>
                <a14:m>
                  <m:oMath xmlns:m="http://schemas.openxmlformats.org/officeDocument/2006/math">
                    <m:r>
                      <a:rPr lang="es-AR" i="1" dirty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s-AR" dirty="0"/>
                  <a:t> Normalizar</a:t>
                </a:r>
                <a:r>
                  <a:rPr lang="es-AR" dirty="0" smtClean="0"/>
                  <a:t>.</a:t>
                </a:r>
              </a:p>
              <a:p>
                <a:endParaRPr lang="es-AR" dirty="0"/>
              </a:p>
              <a:p>
                <a:r>
                  <a:rPr lang="es-AR" dirty="0" smtClean="0"/>
                  <a:t>Requisito del modelo =&gt; Discriminar.</a:t>
                </a:r>
              </a:p>
              <a:p>
                <a:pPr lvl="1"/>
                <a:r>
                  <a:rPr lang="es-AR" dirty="0" smtClean="0"/>
                  <a:t>¿</a:t>
                </a:r>
                <a:r>
                  <a:rPr lang="es-AR" dirty="0"/>
                  <a:t>Hasta cuánto </a:t>
                </a:r>
                <a:r>
                  <a:rPr lang="es-AR" dirty="0" smtClean="0"/>
                  <a:t>un valor </a:t>
                </a:r>
                <a:r>
                  <a:rPr lang="es-AR" dirty="0" smtClean="0"/>
                  <a:t>de la serie es </a:t>
                </a:r>
                <a:r>
                  <a:rPr lang="es-AR" dirty="0"/>
                  <a:t>bajo y pasa a ser medio o alto?</a:t>
                </a:r>
              </a:p>
              <a:p>
                <a:pPr lvl="1"/>
                <a:r>
                  <a:rPr lang="es-AR" dirty="0"/>
                  <a:t>Para normalizar las series, ¿qué valor asignarle a un riesgo bajo, medio o alto</a:t>
                </a:r>
                <a:r>
                  <a:rPr lang="es-AR" dirty="0" smtClean="0"/>
                  <a:t>?</a:t>
                </a:r>
              </a:p>
              <a:p>
                <a:pPr lvl="1"/>
                <a:endParaRPr lang="es-AR" dirty="0" smtClean="0"/>
              </a:p>
              <a:p>
                <a:pPr lvl="1"/>
                <a:endParaRPr lang="es-AR" dirty="0"/>
              </a:p>
              <a:p>
                <a:endParaRPr lang="es-AR" dirty="0" smtClean="0"/>
              </a:p>
              <a:p>
                <a:endParaRPr lang="es-AR" dirty="0" smtClean="0"/>
              </a:p>
              <a:p>
                <a:pPr marL="457200" lvl="1" indent="0">
                  <a:buNone/>
                </a:pPr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1745" r="-6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9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6300" y="3810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s-ES_tradnl" altLang="es-A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</a:rPr>
              <a:t>Santiago J. Altman</a:t>
            </a:r>
            <a:endParaRPr lang="en-US" altLang="es-AR" sz="35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1742" y="1420155"/>
            <a:ext cx="5410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82588" indent="-342900" algn="just" eaLnBrk="1" hangingPunct="1">
              <a:buFont typeface="Arial" panose="020B0604020202020204" pitchFamily="34" charset="0"/>
              <a:buChar char="•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Responsable del portfolio de auditorías de banca mayorista y de inversión, áreas de gestión de riesgo y de soporte administrativo. Cuenta con más de 24 años de experiencia internacional en la práctica de auditoría interna, externa y consultoría.</a:t>
            </a:r>
          </a:p>
          <a:p>
            <a:pPr marL="382588" indent="-342900" algn="just" eaLnBrk="1" hangingPunct="1">
              <a:buFont typeface="Arial" panose="020B0604020202020204" pitchFamily="34" charset="0"/>
              <a:buChar char="•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Miembro del comité de entidades financieras del Instituto de Auditores Internos de Argentina.</a:t>
            </a:r>
          </a:p>
          <a:p>
            <a:pPr marL="382588" indent="-342900" algn="just" eaLnBrk="1" hangingPunct="1">
              <a:buFont typeface="Arial" panose="020B0604020202020204" pitchFamily="34" charset="0"/>
              <a:buChar char="•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Ex </a:t>
            </a:r>
            <a:r>
              <a:rPr lang="es-ES_tradnl" altLang="es-AR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ayudante ad-honorem de la materia 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Auditoría en </a:t>
            </a:r>
            <a:r>
              <a:rPr lang="es-ES_tradnl" altLang="es-AR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Facultad de Ciencias Económicas de la Universidad de Buenos Aires (1995 – 2000).</a:t>
            </a:r>
          </a:p>
          <a:p>
            <a:pPr marL="382588" indent="-342900" algn="just" eaLnBrk="1" hangingPunct="1">
              <a:buFont typeface="Arial" panose="020B0604020202020204" pitchFamily="34" charset="0"/>
              <a:buChar char="•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Contador Público, Especialista en Investigación Científica de Delito. Certificado en  la metodología de 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mejora 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de procesos </a:t>
            </a:r>
            <a:r>
              <a:rPr lang="en-GB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Six 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  <a:sym typeface="Arial Narrow" charset="0"/>
              </a:rPr>
              <a:t>Sigma (Green Belt).</a:t>
            </a:r>
            <a:endParaRPr lang="es-ES_tradnl" altLang="es-AR" sz="1800" dirty="0">
              <a:solidFill>
                <a:schemeClr val="tx2">
                  <a:lumMod val="75000"/>
                  <a:lumOff val="25000"/>
                </a:schemeClr>
              </a:solidFill>
              <a:cs typeface="Arial" charset="0"/>
              <a:sym typeface="Arial Narrow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24650" y="3467995"/>
            <a:ext cx="21336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313"/>
              </a:spcBef>
            </a:pPr>
            <a:r>
              <a:rPr lang="es-ES_tradnl" altLang="es-A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Senior </a:t>
            </a:r>
            <a:r>
              <a:rPr lang="en-GB" altLang="es-A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Audit</a:t>
            </a:r>
            <a:r>
              <a:rPr lang="es-ES_tradnl" altLang="es-A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 Manager</a:t>
            </a:r>
            <a:endParaRPr lang="es-ES_tradnl" altLang="es-AR" sz="1400" dirty="0">
              <a:solidFill>
                <a:schemeClr val="tx2">
                  <a:lumMod val="75000"/>
                  <a:lumOff val="25000"/>
                </a:schemeClr>
              </a:solidFill>
              <a:sym typeface="Arial Narrow" charset="0"/>
            </a:endParaRPr>
          </a:p>
          <a:p>
            <a:pPr algn="ctr">
              <a:spcBef>
                <a:spcPts val="313"/>
              </a:spcBef>
            </a:pPr>
            <a:r>
              <a:rPr lang="es-ES_tradnl" altLang="es-AR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Industrial and </a:t>
            </a:r>
            <a:r>
              <a:rPr lang="en-GB" altLang="es-AR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Commercial</a:t>
            </a:r>
            <a:r>
              <a:rPr lang="es-ES_tradnl" altLang="es-AR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 Bank of China (Argentina) S.A.</a:t>
            </a:r>
            <a:endParaRPr lang="es-ES_tradnl" altLang="es-AR" sz="1400" b="1" dirty="0">
              <a:solidFill>
                <a:schemeClr val="tx2">
                  <a:lumMod val="75000"/>
                  <a:lumOff val="25000"/>
                </a:schemeClr>
              </a:solidFill>
              <a:sym typeface="Arial Narrow" charset="0"/>
            </a:endParaRP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477000" y="1295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313"/>
              </a:spcBef>
            </a:pPr>
            <a:endParaRPr lang="es-ES_tradnl" altLang="es-AR" b="1" dirty="0">
              <a:solidFill>
                <a:schemeClr val="tx2">
                  <a:lumMod val="75000"/>
                  <a:lumOff val="25000"/>
                </a:schemeClr>
              </a:solidFill>
              <a:sym typeface="Arial Narrow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02" y="1420155"/>
            <a:ext cx="1301496" cy="195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G. Respuestas</a:t>
            </a:r>
            <a:r>
              <a:rPr lang="es-AR" sz="3200" dirty="0"/>
              <a:t>: secretos del laboratorio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+mj-lt"/>
                  <a:buAutoNum type="alphaUcPeriod"/>
                </a:pPr>
                <a:r>
                  <a:rPr lang="es-AR" sz="1400" dirty="0" smtClean="0"/>
                  <a:t>Construcción de la distribución:</a:t>
                </a:r>
              </a:p>
              <a:p>
                <a:pPr marL="0" indent="0">
                  <a:buNone/>
                </a:pPr>
                <a:endParaRPr lang="es-AR" sz="1400" dirty="0" smtClean="0"/>
              </a:p>
              <a:p>
                <a:pPr marL="361950" indent="-361950">
                  <a:buFont typeface="+mj-lt"/>
                  <a:buAutoNum type="arabicPeriod"/>
                </a:pPr>
                <a:r>
                  <a:rPr lang="es-AR" sz="1400" dirty="0" smtClean="0"/>
                  <a:t>Determinar </a:t>
                </a:r>
                <a:r>
                  <a:rPr lang="es-AR" sz="1400" dirty="0"/>
                  <a:t>el  número apropiado de clases (</a:t>
                </a:r>
                <a:r>
                  <a:rPr lang="es-A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</a:t>
                </a:r>
                <a:r>
                  <a:rPr lang="es-AR" sz="14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AR" sz="1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sz="1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s-AR" sz="1200" dirty="0"/>
                  <a:t> , o</a:t>
                </a:r>
              </a:p>
              <a:p>
                <a:pPr lvl="1"/>
                <a:r>
                  <a:rPr lang="es-AR" sz="1200" dirty="0"/>
                  <a:t> 1 + 3,322 *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s-AR" sz="1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s-AR" sz="1200" dirty="0"/>
              </a:p>
              <a:p>
                <a:pPr marL="0" indent="0" algn="r">
                  <a:buNone/>
                </a:pPr>
                <a:endParaRPr lang="es-AR" sz="700" dirty="0"/>
              </a:p>
              <a:p>
                <a:pPr marL="0" indent="0" algn="r">
                  <a:buNone/>
                </a:pPr>
                <a:r>
                  <a:rPr lang="es-AR" sz="1000" dirty="0" smtClean="0"/>
                  <a:t>Donde </a:t>
                </a:r>
                <a:r>
                  <a:rPr lang="es-AR" sz="1000" dirty="0"/>
                  <a:t>N es la cantidad de sucursales</a:t>
                </a:r>
              </a:p>
              <a:p>
                <a:pPr marL="0" indent="0" algn="r">
                  <a:buNone/>
                </a:pPr>
                <a:endParaRPr lang="es-AR" sz="700" dirty="0"/>
              </a:p>
              <a:p>
                <a:pPr marL="361950" indent="-361950">
                  <a:buFont typeface="+mj-lt"/>
                  <a:buAutoNum type="arabicPeriod" startAt="2"/>
                </a:pPr>
                <a:r>
                  <a:rPr lang="es-AR" sz="1400" dirty="0"/>
                  <a:t>Calcular la amplitud del intervalo de clase (A):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𝑠𝑒𝑟𝑖𝑒</m:t>
                              </m:r>
                            </m:e>
                          </m:d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𝑀𝑖𝑛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𝑠𝑒𝑟𝑖𝑒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AR" sz="1400" dirty="0"/>
              </a:p>
              <a:p>
                <a:pPr marL="361950" indent="-361950">
                  <a:buFont typeface="+mj-lt"/>
                  <a:buAutoNum type="arabicPeriod" startAt="3"/>
                </a:pPr>
                <a:r>
                  <a:rPr lang="es-AR" sz="1400" dirty="0"/>
                  <a:t>Construir la distribución comenzando por el primer intervalo </a:t>
                </a:r>
                <a:r>
                  <a:rPr lang="es-AR" sz="1400" dirty="0" smtClean="0"/>
                  <a:t>de clase </a:t>
                </a:r>
                <a:r>
                  <a:rPr lang="es-AR" sz="1400" dirty="0"/>
                  <a:t>(1) </a:t>
                </a:r>
                <a:r>
                  <a:rPr lang="es-AR" sz="1400" dirty="0" smtClean="0"/>
                  <a:t>:</a:t>
                </a:r>
                <a:endParaRPr lang="es-AR" sz="1400" dirty="0"/>
              </a:p>
              <a:p>
                <a:pPr marL="400050" lvl="1" indent="0">
                  <a:buNone/>
                </a:pPr>
                <a:r>
                  <a:rPr lang="es-A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(1)= </a:t>
                </a:r>
                <a:r>
                  <a:rPr lang="es-A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 </a:t>
                </a:r>
                <a:r>
                  <a:rPr lang="es-AR" sz="1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(Serie) </a:t>
                </a:r>
                <a:r>
                  <a:rPr lang="es-A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A</a:t>
                </a:r>
              </a:p>
              <a:p>
                <a:pPr marL="400050" lvl="1" indent="0">
                  <a:buNone/>
                </a:pPr>
                <a:r>
                  <a:rPr lang="es-A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(2)= </a:t>
                </a:r>
                <a:r>
                  <a:rPr lang="es-A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+ A</a:t>
                </a:r>
              </a:p>
              <a:p>
                <a:pPr marL="400050" lvl="1" indent="0">
                  <a:buNone/>
                </a:pPr>
                <a:r>
                  <a:rPr lang="es-A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</a:p>
              <a:p>
                <a:pPr marL="400050" lvl="1" indent="0">
                  <a:buNone/>
                </a:pPr>
                <a:r>
                  <a:rPr lang="es-A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(Nc)= </a:t>
                </a:r>
                <a:r>
                  <a:rPr lang="es-A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(Nc-1) + A</a:t>
                </a:r>
              </a:p>
              <a:p>
                <a:endParaRPr lang="es-AR" sz="2400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20" t="-273" r="-32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64695"/>
              </p:ext>
            </p:extLst>
          </p:nvPr>
        </p:nvGraphicFramePr>
        <p:xfrm>
          <a:off x="685800" y="3933056"/>
          <a:ext cx="38088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Marcador de contenido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789936"/>
              </p:ext>
            </p:extLst>
          </p:nvPr>
        </p:nvGraphicFramePr>
        <p:xfrm>
          <a:off x="685800" y="1628775"/>
          <a:ext cx="38088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94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G. Respuestas</a:t>
            </a:r>
            <a:r>
              <a:rPr lang="es-AR" sz="3200" dirty="0"/>
              <a:t>: secretos del laboratorio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28800"/>
                <a:ext cx="3810000" cy="4752528"/>
              </a:xfrm>
            </p:spPr>
            <p:txBody>
              <a:bodyPr>
                <a:noAutofit/>
              </a:bodyPr>
              <a:lstStyle/>
              <a:p>
                <a:pPr marL="180975" indent="-180975">
                  <a:lnSpc>
                    <a:spcPct val="110000"/>
                  </a:lnSpc>
                  <a:buFont typeface="+mj-lt"/>
                  <a:buAutoNum type="alphaUcPeriod" startAt="2"/>
                  <a:tabLst>
                    <a:tab pos="180975" algn="l"/>
                  </a:tabLst>
                </a:pPr>
                <a:r>
                  <a:rPr lang="es-AR" sz="1200" dirty="0" smtClean="0"/>
                  <a:t>Definición de umbrales.</a:t>
                </a:r>
              </a:p>
              <a:p>
                <a:pPr marL="0" indent="0">
                  <a:buNone/>
                </a:pPr>
                <a:endParaRPr lang="es-AR" sz="1100" dirty="0" smtClean="0"/>
              </a:p>
              <a:p>
                <a:pPr marL="0" indent="0">
                  <a:buNone/>
                </a:pPr>
                <a:r>
                  <a:rPr lang="es-AR" sz="1200" dirty="0" smtClean="0"/>
                  <a:t>Si vamos a calificar en riesgo bajo, medio y alto tenemos que definir 2 umbrales para dividir la distribución. Cálculo de los umbrales, ejemplos:</a:t>
                </a:r>
              </a:p>
              <a:p>
                <a:pPr marL="0" indent="0">
                  <a:buNone/>
                </a:pPr>
                <a:endParaRPr lang="es-AR" sz="1100" dirty="0" smtClean="0"/>
              </a:p>
              <a:p>
                <a:pPr marL="0" indent="0">
                  <a:buNone/>
                </a:pPr>
                <a:r>
                  <a:rPr lang="es-AR" sz="1200" u="sng" dirty="0" smtClean="0"/>
                  <a:t>1</a:t>
                </a:r>
                <a:r>
                  <a:rPr lang="es-AR" sz="1200" u="sng" baseline="30000" dirty="0" smtClean="0"/>
                  <a:t>er</a:t>
                </a:r>
                <a:r>
                  <a:rPr lang="es-AR" sz="1200" u="sng" dirty="0" smtClean="0"/>
                  <a:t> umbral</a:t>
                </a:r>
              </a:p>
              <a:p>
                <a14:m>
                  <m:oMath xmlns:m="http://schemas.openxmlformats.org/officeDocument/2006/math">
                    <m:r>
                      <a:rPr lang="el-GR" sz="11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11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s-AR" sz="1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AR" sz="11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AR" sz="1100" dirty="0" smtClean="0"/>
                  <a:t>,</a:t>
                </a:r>
              </a:p>
              <a:p>
                <a:r>
                  <a:rPr lang="es-AR" sz="1200" dirty="0" smtClean="0"/>
                  <a:t>Hasta la clase que contiene el promedio de la serie,</a:t>
                </a:r>
              </a:p>
              <a:p>
                <a:r>
                  <a:rPr lang="es-AR" sz="1200" dirty="0"/>
                  <a:t>E</a:t>
                </a:r>
                <a:r>
                  <a:rPr lang="es-AR" sz="1200" dirty="0" smtClean="0"/>
                  <a:t>l umbral definido por requisitos de calidad o,</a:t>
                </a:r>
              </a:p>
              <a:p>
                <a:pPr marL="361950" indent="0">
                  <a:buNone/>
                </a:pPr>
                <a:r>
                  <a:rPr lang="es-AR" sz="1200" dirty="0" smtClean="0"/>
                  <a:t>el apetito de riesgo.</a:t>
                </a:r>
              </a:p>
              <a:p>
                <a:pPr marL="57150" indent="0">
                  <a:buNone/>
                </a:pPr>
                <a:r>
                  <a:rPr lang="es-AR" sz="1200" u="sng" dirty="0" smtClean="0"/>
                  <a:t>2</a:t>
                </a:r>
                <a:r>
                  <a:rPr lang="es-AR" sz="1200" u="sng" baseline="30000" dirty="0" smtClean="0"/>
                  <a:t>do</a:t>
                </a:r>
                <a:r>
                  <a:rPr lang="es-AR" sz="1200" u="sng" dirty="0" smtClean="0"/>
                  <a:t> umbral</a:t>
                </a:r>
                <a:endParaRPr lang="es-AR" sz="1200" u="sng" dirty="0"/>
              </a:p>
              <a:p>
                <a14:m>
                  <m:oMath xmlns:m="http://schemas.openxmlformats.org/officeDocument/2006/math">
                    <m:r>
                      <a:rPr lang="el-GR" sz="12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12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s-AR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AR" sz="1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AR" sz="1200" dirty="0"/>
                  <a:t>, </a:t>
                </a:r>
              </a:p>
              <a:p>
                <a:r>
                  <a:rPr lang="es-AR" sz="1200" dirty="0" smtClean="0"/>
                  <a:t>Hasta la clase que acumula el 95% - 99% de la frecuencia de la serie,</a:t>
                </a:r>
              </a:p>
              <a:p>
                <a:r>
                  <a:rPr lang="es-AR" sz="1200" dirty="0"/>
                  <a:t>E</a:t>
                </a:r>
                <a:r>
                  <a:rPr lang="es-AR" sz="1200" dirty="0" smtClean="0"/>
                  <a:t>l </a:t>
                </a:r>
                <a:r>
                  <a:rPr lang="es-AR" sz="1200" dirty="0"/>
                  <a:t>umbral definido por requisitos de </a:t>
                </a:r>
                <a:r>
                  <a:rPr lang="es-AR" sz="1200" dirty="0" smtClean="0"/>
                  <a:t>calidad, o</a:t>
                </a:r>
              </a:p>
              <a:p>
                <a:pPr marL="361950" indent="0">
                  <a:buNone/>
                </a:pPr>
                <a:r>
                  <a:rPr lang="es-AR" sz="1200" dirty="0"/>
                  <a:t>e</a:t>
                </a:r>
                <a:r>
                  <a:rPr lang="es-AR" sz="1200" dirty="0" smtClean="0"/>
                  <a:t>l apetito de riesgo.</a:t>
                </a:r>
                <a:endParaRPr lang="es-AR" sz="1200" dirty="0"/>
              </a:p>
              <a:p>
                <a:pPr marL="457200" lvl="1" indent="0">
                  <a:buNone/>
                </a:pPr>
                <a:endParaRPr lang="es-AR" sz="1100" dirty="0"/>
              </a:p>
              <a:p>
                <a:pPr marL="57150" indent="0">
                  <a:buNone/>
                </a:pPr>
                <a:r>
                  <a:rPr lang="es-AR" sz="105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Donde</a:t>
                </a:r>
                <a:r>
                  <a:rPr lang="es-AR" sz="105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l-G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s-AR" sz="1050" dirty="0" smtClean="0"/>
                  <a:t> es la media aritmética del factor de riesgo,</a:t>
                </a:r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s-A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AR" sz="1050" dirty="0" smtClean="0"/>
                  <a:t> cantidad de desvíos estándar, y</a:t>
                </a:r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s-A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AR" sz="1050" dirty="0" smtClean="0"/>
                  <a:t> es el desvío estándar del factor de riesgo.</a:t>
                </a:r>
              </a:p>
              <a:p>
                <a:pPr lvl="1"/>
                <a:endParaRPr lang="es-AR" sz="1100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28800"/>
                <a:ext cx="3810000" cy="4752528"/>
              </a:xfrm>
              <a:blipFill rotWithShape="0">
                <a:blip r:embed="rId2"/>
                <a:stretch>
                  <a:fillRect l="-160" b="-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2117605"/>
              </p:ext>
            </p:extLst>
          </p:nvPr>
        </p:nvGraphicFramePr>
        <p:xfrm>
          <a:off x="678186" y="1628775"/>
          <a:ext cx="3810000" cy="223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28351"/>
              </p:ext>
            </p:extLst>
          </p:nvPr>
        </p:nvGraphicFramePr>
        <p:xfrm>
          <a:off x="685800" y="3861048"/>
          <a:ext cx="38088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9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G. Respuestas</a:t>
            </a:r>
            <a:r>
              <a:rPr lang="es-AR" sz="3200" dirty="0"/>
              <a:t>: secretos del laboratorio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10000" cy="4467200"/>
          </a:xfrm>
        </p:spPr>
        <p:txBody>
          <a:bodyPr/>
          <a:lstStyle/>
          <a:p>
            <a:pPr marL="0" indent="0">
              <a:buNone/>
            </a:pPr>
            <a:r>
              <a:rPr lang="es-AR" sz="2400" dirty="0"/>
              <a:t>La puntuación óptima por simpleza y </a:t>
            </a:r>
            <a:r>
              <a:rPr lang="es-AR" sz="2400" dirty="0" smtClean="0"/>
              <a:t>poder </a:t>
            </a:r>
            <a:r>
              <a:rPr lang="es-AR" sz="2400" dirty="0"/>
              <a:t>de discriminación es </a:t>
            </a:r>
            <a:r>
              <a:rPr lang="es-AR" sz="2400" dirty="0" smtClean="0"/>
              <a:t>asignar a los valores del factor de riesgo, de acuerdo su posición en la distribución, los siguientes puntajes:</a:t>
            </a:r>
            <a:endParaRPr lang="es-AR" sz="2400" dirty="0"/>
          </a:p>
          <a:p>
            <a:pPr algn="ctr">
              <a:buFont typeface="Wingdings 2" panose="05020102010507070707" pitchFamily="18" charset="2"/>
              <a:buChar char=""/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  <a:p>
            <a:pPr algn="ctr">
              <a:buFont typeface="Wingdings 2" panose="05020102010507070707" pitchFamily="18" charset="2"/>
              <a:buChar char=""/>
            </a:pPr>
            <a:r>
              <a:rPr lang="es-A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 algn="ctr">
              <a:buFont typeface="Wingdings 2" panose="05020102010507070707" pitchFamily="18" charset="2"/>
              <a:buChar char=""/>
            </a:pPr>
            <a:r>
              <a:rPr lang="es-AR" dirty="0" smtClean="0">
                <a:solidFill>
                  <a:srgbClr val="C00000"/>
                </a:solidFill>
              </a:rPr>
              <a:t>9 </a:t>
            </a:r>
            <a:endParaRPr lang="es-AR" dirty="0">
              <a:solidFill>
                <a:srgbClr val="C00000"/>
              </a:solidFill>
            </a:endParaRPr>
          </a:p>
          <a:p>
            <a:endParaRPr lang="es-AR" sz="2400" dirty="0"/>
          </a:p>
        </p:txBody>
      </p:sp>
      <p:graphicFrame>
        <p:nvGraphicFramePr>
          <p:cNvPr id="9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772641"/>
              </p:ext>
            </p:extLst>
          </p:nvPr>
        </p:nvGraphicFramePr>
        <p:xfrm>
          <a:off x="685800" y="1412776"/>
          <a:ext cx="38100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94642"/>
              </p:ext>
            </p:extLst>
          </p:nvPr>
        </p:nvGraphicFramePr>
        <p:xfrm>
          <a:off x="686400" y="3789040"/>
          <a:ext cx="38088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72964"/>
              </p:ext>
            </p:extLst>
          </p:nvPr>
        </p:nvGraphicFramePr>
        <p:xfrm>
          <a:off x="686400" y="2492896"/>
          <a:ext cx="38088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89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>
                <a:solidFill>
                  <a:srgbClr val="09213B">
                    <a:lumMod val="75000"/>
                    <a:lumOff val="25000"/>
                  </a:srgbClr>
                </a:solidFill>
              </a:rPr>
              <a:t>G. Respuestas</a:t>
            </a:r>
            <a:r>
              <a:rPr lang="es-AR" sz="3200" dirty="0">
                <a:solidFill>
                  <a:srgbClr val="09213B">
                    <a:lumMod val="75000"/>
                    <a:lumOff val="25000"/>
                  </a:srgbClr>
                </a:solidFill>
              </a:rPr>
              <a:t>: secretos del laboratorio</a:t>
            </a:r>
            <a:endParaRPr lang="es-AR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3810000" cy="4467200"/>
          </a:xfrm>
        </p:spPr>
        <p:txBody>
          <a:bodyPr anchor="t"/>
          <a:lstStyle/>
          <a:p>
            <a:pPr marL="0" indent="0">
              <a:buNone/>
            </a:pPr>
            <a:r>
              <a:rPr lang="es-AR" sz="1600" b="1" dirty="0" smtClean="0"/>
              <a:t>Valor de riesgo del tipo </a:t>
            </a:r>
            <a:r>
              <a:rPr lang="es-AR" sz="1600" dirty="0" smtClean="0"/>
              <a:t>= suma del producto del </a:t>
            </a:r>
            <a:r>
              <a:rPr lang="es-AR" sz="1600" b="1" dirty="0" smtClean="0"/>
              <a:t>valor estandarizado </a:t>
            </a:r>
            <a:r>
              <a:rPr lang="es-AR" sz="1600" dirty="0" smtClean="0"/>
              <a:t>* % del factor * ponderador asignado al tipo.</a:t>
            </a:r>
          </a:p>
        </p:txBody>
      </p:sp>
      <p:sp>
        <p:nvSpPr>
          <p:cNvPr id="4" name="Llamada con línea 1 (barra de énfasis) 3"/>
          <p:cNvSpPr/>
          <p:nvPr/>
        </p:nvSpPr>
        <p:spPr bwMode="auto">
          <a:xfrm>
            <a:off x="3635896" y="2647799"/>
            <a:ext cx="720080" cy="1224136"/>
          </a:xfrm>
          <a:prstGeom prst="accentCallout1">
            <a:avLst>
              <a:gd name="adj1" fmla="val 18750"/>
              <a:gd name="adj2" fmla="val -8333"/>
              <a:gd name="adj3" fmla="val -46384"/>
              <a:gd name="adj4" fmla="val -127016"/>
            </a:avLst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 2" panose="05020102010507070707" pitchFamily="18" charset="2"/>
              <a:buChar char=""/>
            </a:pPr>
            <a:r>
              <a:rPr lang="es-AR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es-AR" dirty="0">
                <a:solidFill>
                  <a:srgbClr val="C00000"/>
                </a:solidFill>
              </a:rPr>
              <a:t>9</a:t>
            </a:r>
            <a:endParaRPr lang="es-AR" dirty="0">
              <a:cs typeface="ＭＳ Ｐゴシック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Marcador de contenido 2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28800"/>
            <a:ext cx="38100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4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IV. Los resultados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44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A. Alcanzando la meta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sz="2000" u="sng" dirty="0"/>
              <a:t>Valor de riesgo de la sucursal: </a:t>
            </a:r>
            <a:r>
              <a:rPr lang="es-AR" sz="2000" dirty="0"/>
              <a:t>determinar el valor de riesgo de la sucursal </a:t>
            </a:r>
            <a:r>
              <a:rPr lang="es-AR" sz="2000" dirty="0" smtClean="0"/>
              <a:t>agregando </a:t>
            </a:r>
            <a:r>
              <a:rPr lang="es-AR" sz="2000" dirty="0"/>
              <a:t>todos los </a:t>
            </a:r>
            <a:r>
              <a:rPr lang="es-AR" sz="2000" dirty="0" smtClean="0"/>
              <a:t>tipos </a:t>
            </a:r>
            <a:r>
              <a:rPr lang="es-AR" sz="2000" dirty="0"/>
              <a:t>de </a:t>
            </a:r>
            <a:r>
              <a:rPr lang="es-AR" sz="2000" dirty="0" smtClean="0"/>
              <a:t>riesgo.</a:t>
            </a:r>
            <a:endParaRPr lang="es-AR" sz="2000" dirty="0"/>
          </a:p>
          <a:p>
            <a:pPr marL="457200" indent="-457200">
              <a:buFont typeface="+mj-lt"/>
              <a:buAutoNum type="arabicPeriod"/>
            </a:pPr>
            <a:r>
              <a:rPr lang="es-AR" sz="2000" dirty="0"/>
              <a:t>Construir la serie del </a:t>
            </a:r>
            <a:r>
              <a:rPr lang="es-AR" sz="2000" u="sng" dirty="0"/>
              <a:t>valor de riesgo de sucursal </a:t>
            </a:r>
            <a:r>
              <a:rPr lang="es-AR" sz="2000" dirty="0"/>
              <a:t>y analizarlo  como un factor de riesgo más.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/>
              <a:t>Asignar a cada sucursal la calificación de riesgo alto, medio o bajo.</a:t>
            </a:r>
          </a:p>
          <a:p>
            <a:endParaRPr lang="es-AR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7057" y="1628775"/>
            <a:ext cx="3632286" cy="446722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 bwMode="auto">
          <a:xfrm>
            <a:off x="5364088" y="3212976"/>
            <a:ext cx="352839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 bwMode="auto">
          <a:xfrm flipH="1" flipV="1">
            <a:off x="7740352" y="1484784"/>
            <a:ext cx="1152128" cy="1728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7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A. La primera foto del modelo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483"/>
          <a:stretch/>
        </p:blipFill>
        <p:spPr>
          <a:xfrm>
            <a:off x="1835696" y="1486166"/>
            <a:ext cx="6245181" cy="25197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1763688" y="4347732"/>
            <a:ext cx="662250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Se calificaron 29 indicadores de riesgo para 87 sucursales = 2523 calificaciones asignadas.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7646">
            <a:off x="7386501" y="2099443"/>
            <a:ext cx="1141270" cy="14540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591">
            <a:off x="6400988" y="2394027"/>
            <a:ext cx="1767993" cy="15485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225" y="2497747"/>
            <a:ext cx="197527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B. Distintas vistas</a:t>
            </a:r>
            <a:endParaRPr lang="es-AR" dirty="0"/>
          </a:p>
        </p:txBody>
      </p:sp>
      <p:graphicFrame>
        <p:nvGraphicFramePr>
          <p:cNvPr id="16" name="Marcador de posición de imagen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05863"/>
              </p:ext>
            </p:extLst>
          </p:nvPr>
        </p:nvGraphicFramePr>
        <p:xfrm>
          <a:off x="1835696" y="1700808"/>
          <a:ext cx="5182344" cy="317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 bwMode="auto">
          <a:xfrm>
            <a:off x="2555776" y="4581128"/>
            <a:ext cx="1224136" cy="288032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5580112" y="4160307"/>
            <a:ext cx="1224136" cy="2880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4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Efectos colaterales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000" dirty="0" smtClean="0"/>
              <a:t>En conjunto con el enfoque de auditoría continua se incrementó la percepción de control. </a:t>
            </a:r>
          </a:p>
          <a:p>
            <a:r>
              <a:rPr lang="es-AR" sz="2000" dirty="0" smtClean="0"/>
              <a:t>Influenció a la gerencia de sucursales y de tecnología a revisar los términos del acuerdo de servicio de disponibilidad de sistemas y que ulteriormente implicó la revisión de contratos con proveedores de </a:t>
            </a:r>
            <a:r>
              <a:rPr lang="es-AR" sz="2000" dirty="0" smtClean="0"/>
              <a:t>telecomunicaciones.</a:t>
            </a:r>
            <a:endParaRPr lang="es-AR" sz="2000" dirty="0" smtClean="0"/>
          </a:p>
          <a:p>
            <a:r>
              <a:rPr lang="es-AR" sz="2000" dirty="0" smtClean="0"/>
              <a:t>Dio </a:t>
            </a:r>
            <a:r>
              <a:rPr lang="es-AR" sz="2000" dirty="0"/>
              <a:t>s</a:t>
            </a:r>
            <a:r>
              <a:rPr lang="es-AR" sz="2000" dirty="0" smtClean="0"/>
              <a:t>oporte a la gerencia de sucursales para validar la razonabilidad del concepto “falla de caja” incluido en los haberes de los cajeros.</a:t>
            </a:r>
          </a:p>
          <a:p>
            <a:r>
              <a:rPr lang="es-AR" sz="2000" dirty="0" smtClean="0"/>
              <a:t>Detección de falta de controles de ingreso de datos en un sistema soporte.</a:t>
            </a:r>
          </a:p>
          <a:p>
            <a:r>
              <a:rPr lang="es-AR" sz="2000" dirty="0" smtClean="0"/>
              <a:t>El departamento de calidad del banco ideó un tablero de monitoreo de calidad sobre la base del modelo de riesgo.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0383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D. Lecciones aprendidas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2800" dirty="0" smtClean="0"/>
          </a:p>
          <a:p>
            <a:endParaRPr lang="es-AR" sz="2800" dirty="0" smtClean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998591"/>
              </p:ext>
            </p:extLst>
          </p:nvPr>
        </p:nvGraphicFramePr>
        <p:xfrm>
          <a:off x="685800" y="1471712"/>
          <a:ext cx="78842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dirty="0" smtClean="0">
                <a:cs typeface="Arial" charset="0"/>
              </a:rPr>
              <a:t>Agenda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s-AR" sz="1100" b="1" dirty="0"/>
              <a:t>Introducción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Enfoque de auditoría en ICBC (Argentina)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 smtClean="0"/>
              <a:t>Propósito </a:t>
            </a:r>
            <a:r>
              <a:rPr lang="es-AR" sz="1100" dirty="0"/>
              <a:t>y </a:t>
            </a:r>
            <a:r>
              <a:rPr lang="es-AR" sz="1100" dirty="0" smtClean="0"/>
              <a:t>alcance </a:t>
            </a:r>
            <a:r>
              <a:rPr lang="es-AR" sz="1100" dirty="0"/>
              <a:t>del modelo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 smtClean="0"/>
              <a:t>Situación del modelo dentro </a:t>
            </a:r>
            <a:r>
              <a:rPr lang="es-AR" sz="1100" dirty="0"/>
              <a:t>del enfoque de auditoría</a:t>
            </a:r>
          </a:p>
          <a:p>
            <a:pPr marL="271463" indent="-271463">
              <a:buFont typeface="+mj-lt"/>
              <a:buAutoNum type="romanUcPeriod"/>
            </a:pPr>
            <a:r>
              <a:rPr lang="es-AR" sz="1100" b="1" dirty="0"/>
              <a:t>Primeros </a:t>
            </a:r>
            <a:r>
              <a:rPr lang="es-AR" sz="1100" b="1" dirty="0" smtClean="0"/>
              <a:t>pasos</a:t>
            </a:r>
            <a:endParaRPr lang="es-AR" sz="1100" b="1" dirty="0"/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Visión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Requisitos </a:t>
            </a:r>
            <a:r>
              <a:rPr lang="es-AR" sz="1100" dirty="0" smtClean="0"/>
              <a:t>básicos del modelo</a:t>
            </a:r>
            <a:endParaRPr lang="es-AR" sz="1100" dirty="0"/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Análisis de costo/ beneficio</a:t>
            </a:r>
          </a:p>
          <a:p>
            <a:pPr marL="271463" indent="-271463">
              <a:buFont typeface="+mj-lt"/>
              <a:buAutoNum type="romanUcPeriod"/>
            </a:pPr>
            <a:r>
              <a:rPr lang="es-AR" sz="1100" b="1" dirty="0" smtClean="0"/>
              <a:t>Hora </a:t>
            </a:r>
            <a:r>
              <a:rPr lang="es-AR" sz="1100" b="1" dirty="0"/>
              <a:t>de empezar </a:t>
            </a:r>
            <a:r>
              <a:rPr lang="es-AR" sz="1100" b="1" dirty="0" smtClean="0"/>
              <a:t>a trabajar</a:t>
            </a:r>
            <a:endParaRPr lang="es-AR" sz="1100" b="1" dirty="0"/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Hoja de ruta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Riesgos capturados por el modelo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Entender las </a:t>
            </a:r>
            <a:r>
              <a:rPr lang="es-AR" sz="1100" dirty="0" smtClean="0"/>
              <a:t>variables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 smtClean="0"/>
              <a:t>Foco en las variables</a:t>
            </a:r>
            <a:endParaRPr lang="es-AR" sz="1100" dirty="0"/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Indicadores clave, </a:t>
            </a:r>
            <a:r>
              <a:rPr lang="es-AR" sz="1100" dirty="0" smtClean="0"/>
              <a:t>ejemplos</a:t>
            </a:r>
            <a:endParaRPr lang="es-AR" sz="1100" dirty="0"/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Hacer las preguntas correctas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Respuestas: secretos del laboratorio</a:t>
            </a:r>
          </a:p>
          <a:p>
            <a:pPr marL="271463" indent="-271463">
              <a:buFont typeface="+mj-lt"/>
              <a:buAutoNum type="romanUcPeriod"/>
            </a:pPr>
            <a:r>
              <a:rPr lang="es-AR" sz="1100" b="1" dirty="0" smtClean="0"/>
              <a:t>Los resultados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 smtClean="0"/>
              <a:t>Alcanzando la meta</a:t>
            </a:r>
            <a:endParaRPr lang="es-AR" sz="1100" dirty="0"/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Distintas miradas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Efectos </a:t>
            </a:r>
            <a:r>
              <a:rPr lang="es-AR" sz="1100" dirty="0" smtClean="0"/>
              <a:t>colaterales</a:t>
            </a:r>
          </a:p>
          <a:p>
            <a:pPr marL="711200" lvl="1" indent="-254000">
              <a:buFont typeface="+mj-lt"/>
              <a:buAutoNum type="alphaUcPeriod"/>
            </a:pPr>
            <a:r>
              <a:rPr lang="es-AR" sz="1100" dirty="0"/>
              <a:t>Lecciones aprendidas</a:t>
            </a:r>
          </a:p>
          <a:p>
            <a:pPr marL="271463" indent="-271463">
              <a:buFont typeface="+mj-lt"/>
              <a:buAutoNum type="romanUcPeriod"/>
            </a:pPr>
            <a:r>
              <a:rPr lang="es-AR" sz="1100" b="1" dirty="0" smtClean="0"/>
              <a:t>Conclusiones</a:t>
            </a:r>
            <a:endParaRPr lang="es-A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Hitos de la </a:t>
            </a:r>
            <a:r>
              <a:rPr lang="es-AR" sz="3200" dirty="0" smtClean="0"/>
              <a:t>implementación del enfoque</a:t>
            </a:r>
            <a:endParaRPr lang="es-AR" sz="3200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873751169"/>
              </p:ext>
            </p:extLst>
          </p:nvPr>
        </p:nvGraphicFramePr>
        <p:xfrm>
          <a:off x="1115616" y="1652754"/>
          <a:ext cx="7080448" cy="232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upo 26"/>
          <p:cNvGrpSpPr/>
          <p:nvPr/>
        </p:nvGrpSpPr>
        <p:grpSpPr>
          <a:xfrm>
            <a:off x="2339752" y="3551089"/>
            <a:ext cx="1512168" cy="1154743"/>
            <a:chOff x="2195736" y="4293096"/>
            <a:chExt cx="1512168" cy="1154743"/>
          </a:xfrm>
        </p:grpSpPr>
        <p:sp>
          <p:nvSpPr>
            <p:cNvPr id="23" name="Abrir llave 22"/>
            <p:cNvSpPr/>
            <p:nvPr/>
          </p:nvSpPr>
          <p:spPr bwMode="auto">
            <a:xfrm rot="-5400000">
              <a:off x="2879812" y="3609020"/>
              <a:ext cx="144016" cy="1512168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195736" y="4509120"/>
              <a:ext cx="151216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i="1" dirty="0"/>
                <a:t>Prueba y medición de tiempos nuevos </a:t>
              </a:r>
              <a:r>
                <a:rPr lang="es-AR" sz="1100" i="1" dirty="0" smtClean="0"/>
                <a:t>programas de trabajo (PDT). Ajuste </a:t>
              </a:r>
              <a:r>
                <a:rPr lang="es-AR" sz="1100" i="1" dirty="0"/>
                <a:t>de </a:t>
              </a:r>
              <a:r>
                <a:rPr lang="es-AR" sz="1100" i="1" dirty="0" smtClean="0"/>
                <a:t>PDT</a:t>
              </a:r>
              <a:endParaRPr lang="es-AR" sz="11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444208" y="3551088"/>
            <a:ext cx="1512168" cy="816188"/>
            <a:chOff x="6372200" y="4293096"/>
            <a:chExt cx="1512168" cy="816188"/>
          </a:xfrm>
        </p:grpSpPr>
        <p:sp>
          <p:nvSpPr>
            <p:cNvPr id="25" name="Abrir llave 24"/>
            <p:cNvSpPr/>
            <p:nvPr/>
          </p:nvSpPr>
          <p:spPr bwMode="auto">
            <a:xfrm rot="-5400000">
              <a:off x="7056276" y="3609020"/>
              <a:ext cx="144016" cy="1512168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372200" y="4509120"/>
              <a:ext cx="15121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i="1" dirty="0" smtClean="0"/>
                <a:t>Prueba y ajuste de parámetros de indicadores.</a:t>
              </a:r>
              <a:endParaRPr lang="es-A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27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6300" y="3810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s-ES_tradnl" altLang="es-A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</a:rPr>
              <a:t>V. Conclusiones</a:t>
            </a:r>
            <a:endParaRPr lang="en-US" altLang="es-AR" sz="35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219200"/>
            <a:ext cx="5830416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El desafío del desarrollo de un modelo de riesgo debe tener como base la implementación de una metodología de auditoría continua, o al menos debe ser desarrollada en paralelo.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endParaRPr lang="es-ES_tradnl" altLang="es-AR" sz="1800" dirty="0" smtClean="0">
              <a:solidFill>
                <a:schemeClr val="tx2">
                  <a:lumMod val="75000"/>
                  <a:lumOff val="25000"/>
                </a:schemeClr>
              </a:solidFill>
              <a:sym typeface="Arial Narrow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El modelo es perfectible en el tiempo. No esperar a tener </a:t>
            </a:r>
            <a:r>
              <a:rPr lang="es-ES_tradnl" altLang="es-AR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el modelo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 sino </a:t>
            </a:r>
            <a:r>
              <a:rPr lang="es-ES_tradnl" altLang="es-AR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un modelo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. </a:t>
            </a: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ヒラギノ角ゴ ProN W6" charset="-128"/>
                <a:sym typeface="Arial Narrow" charset="0"/>
              </a:rPr>
              <a:t>El modelo debe ser probado.</a:t>
            </a:r>
            <a:endParaRPr lang="es-ES_tradnl" altLang="es-AR" sz="1800" dirty="0">
              <a:solidFill>
                <a:schemeClr val="tx2">
                  <a:lumMod val="75000"/>
                  <a:lumOff val="25000"/>
                </a:schemeClr>
              </a:solidFill>
              <a:ea typeface="ヒラギノ角ゴ ProN W6" charset="-128"/>
              <a:sym typeface="Arial Narrow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endParaRPr lang="es-ES_tradnl" altLang="es-AR" sz="1800" dirty="0" smtClean="0">
              <a:solidFill>
                <a:schemeClr val="tx2">
                  <a:lumMod val="75000"/>
                  <a:lumOff val="25000"/>
                </a:schemeClr>
              </a:solidFill>
              <a:sym typeface="Arial Narrow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s-ES_tradnl" altLang="es-A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ヒラギノ角ゴ ProN W6" charset="-128"/>
                <a:sym typeface="Arial Narrow" charset="0"/>
              </a:rPr>
              <a:t>El modelo orienta el trabajo de auditoría, no lo reemplaza.  </a:t>
            </a:r>
            <a:endParaRPr lang="es-ES_tradnl" altLang="es-AR" sz="1800" dirty="0">
              <a:solidFill>
                <a:schemeClr val="tx2">
                  <a:lumMod val="75000"/>
                  <a:lumOff val="25000"/>
                </a:schemeClr>
              </a:solidFill>
              <a:ea typeface="ヒラギノ角ゴ ProN W6" charset="-128"/>
              <a:sym typeface="Arial Narrow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15659" y="507137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teoría sin práctica es estéril, la práctica sin teoría es ciega</a:t>
            </a:r>
            <a:r>
              <a:rPr lang="es-AR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s-AR" sz="20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AR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Immanuel </a:t>
            </a:r>
            <a:r>
              <a:rPr lang="es-AR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Kant</a:t>
            </a:r>
            <a:endParaRPr lang="es-AR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59" y="1219200"/>
            <a:ext cx="1866900" cy="2355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743200"/>
            <a:ext cx="7772400" cy="7232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s-ES_tradnl" altLang="es-AR" sz="4100" b="1" dirty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Preguntas y Respuestas</a:t>
            </a:r>
            <a:endParaRPr lang="es-ES_tradnl" altLang="es-AR" sz="4100" dirty="0">
              <a:solidFill>
                <a:schemeClr val="tx2">
                  <a:lumMod val="75000"/>
                  <a:lumOff val="25000"/>
                </a:schemeClr>
              </a:solidFill>
              <a:cs typeface="Arial" charset="0"/>
              <a:sym typeface="Arial Narrow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743200"/>
            <a:ext cx="7772400" cy="135421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96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s-ES_tradnl" altLang="es-AR" sz="4100" b="1" dirty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¡Muchas Gracias </a:t>
            </a:r>
          </a:p>
          <a:p>
            <a:pPr algn="ctr" eaLnBrk="1" hangingPunct="1">
              <a:buFont typeface="Arial" charset="0"/>
              <a:buNone/>
            </a:pPr>
            <a:r>
              <a:rPr lang="es-ES_tradnl" altLang="es-AR" sz="4100" b="1" dirty="0">
                <a:solidFill>
                  <a:schemeClr val="tx2">
                    <a:lumMod val="75000"/>
                    <a:lumOff val="25000"/>
                  </a:schemeClr>
                </a:solidFill>
                <a:sym typeface="Arial Narrow" charset="0"/>
              </a:rPr>
              <a:t>por su atención!</a:t>
            </a:r>
            <a:endParaRPr lang="es-ES_tradnl" altLang="es-AR" sz="4100" dirty="0">
              <a:solidFill>
                <a:schemeClr val="tx2">
                  <a:lumMod val="75000"/>
                  <a:lumOff val="25000"/>
                </a:schemeClr>
              </a:solidFill>
              <a:cs typeface="Arial" charset="0"/>
              <a:sym typeface="Arial Narrow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534150"/>
            <a:ext cx="1487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670"/>
            <a:ext cx="880964" cy="6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31168"/>
          </a:xfrm>
        </p:spPr>
        <p:txBody>
          <a:bodyPr/>
          <a:lstStyle/>
          <a:p>
            <a:pPr algn="ctr"/>
            <a:r>
              <a:rPr lang="es-AR" dirty="0"/>
              <a:t>I</a:t>
            </a:r>
            <a:r>
              <a:rPr lang="es-AR" dirty="0" smtClean="0"/>
              <a:t>. Introducción</a:t>
            </a:r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4294967295"/>
          </p:nvPr>
        </p:nvSpPr>
        <p:spPr>
          <a:xfrm>
            <a:off x="593117" y="4940437"/>
            <a:ext cx="7957765" cy="1079723"/>
          </a:xfrm>
        </p:spPr>
        <p:txBody>
          <a:bodyPr/>
          <a:lstStyle/>
          <a:p>
            <a:pPr marL="0" indent="0">
              <a:buNone/>
            </a:pPr>
            <a:r>
              <a:rPr lang="es-AR" sz="2000" i="1" dirty="0"/>
              <a:t>Los que se enamoran de la práctica sin la teoría son como los pilotos sin timón ni brújula, que nunca podrán saber a dónde van.</a:t>
            </a:r>
          </a:p>
          <a:p>
            <a:pPr marL="0" indent="0" algn="r">
              <a:buNone/>
            </a:pPr>
            <a:r>
              <a:rPr lang="es-AR" sz="2000" dirty="0" smtClean="0"/>
              <a:t>Leonardo </a:t>
            </a:r>
            <a:r>
              <a:rPr lang="es-AR" sz="2000" dirty="0"/>
              <a:t>Da </a:t>
            </a:r>
            <a:r>
              <a:rPr lang="es-AR" sz="2000" dirty="0" smtClean="0"/>
              <a:t>Vinci</a:t>
            </a:r>
            <a:endParaRPr lang="es-AR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903">
            <a:off x="4197032" y="1802593"/>
            <a:ext cx="3417216" cy="2481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533">
            <a:off x="1609505" y="2090564"/>
            <a:ext cx="3038555" cy="1823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734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 bwMode="auto">
          <a:xfrm>
            <a:off x="685800" y="1412776"/>
            <a:ext cx="7848872" cy="46805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Enfoque de auditoría</a:t>
            </a: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dirty="0" smtClean="0"/>
              <a:t>A. </a:t>
            </a:r>
            <a:r>
              <a:rPr lang="es-AR" sz="2800" dirty="0"/>
              <a:t>E</a:t>
            </a:r>
            <a:r>
              <a:rPr lang="es-AR" sz="2800" dirty="0" smtClean="0"/>
              <a:t>nfoque de auditoría en ICBC (Argentina)</a:t>
            </a:r>
            <a:endParaRPr lang="es-AR" sz="2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6194278"/>
              </p:ext>
            </p:extLst>
          </p:nvPr>
        </p:nvGraphicFramePr>
        <p:xfrm>
          <a:off x="971600" y="1341623"/>
          <a:ext cx="72222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9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B. Propósito y alcance del modelo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800" b="1" dirty="0"/>
              <a:t>Optimizar los recursos </a:t>
            </a:r>
            <a:r>
              <a:rPr lang="es-AR" sz="2800" dirty="0"/>
              <a:t>de auditoría en función del riesgo </a:t>
            </a:r>
            <a:r>
              <a:rPr lang="es-AR" sz="2800" dirty="0" smtClean="0"/>
              <a:t>de </a:t>
            </a:r>
            <a:r>
              <a:rPr lang="es-AR" sz="2800" dirty="0"/>
              <a:t>cada </a:t>
            </a:r>
            <a:r>
              <a:rPr lang="es-AR" sz="2800" dirty="0" smtClean="0"/>
              <a:t>sucursal para </a:t>
            </a:r>
            <a:r>
              <a:rPr lang="es-AR" sz="2800" dirty="0"/>
              <a:t>definir </a:t>
            </a:r>
            <a:r>
              <a:rPr lang="es-AR" sz="2800" dirty="0" smtClean="0"/>
              <a:t>la </a:t>
            </a:r>
            <a:r>
              <a:rPr lang="es-AR" sz="2800" b="1" dirty="0" smtClean="0"/>
              <a:t>cantidad de sucursales a visitar por año </a:t>
            </a:r>
            <a:r>
              <a:rPr lang="es-AR" sz="2800" dirty="0" smtClean="0"/>
              <a:t>y </a:t>
            </a:r>
            <a:r>
              <a:rPr lang="es-AR" sz="2800" b="1" dirty="0" smtClean="0"/>
              <a:t>la prioridad</a:t>
            </a:r>
            <a:r>
              <a:rPr lang="es-AR" sz="2800" dirty="0" smtClean="0"/>
              <a:t> </a:t>
            </a:r>
            <a:r>
              <a:rPr lang="es-AR" sz="2800" b="1" dirty="0" smtClean="0"/>
              <a:t>de visita </a:t>
            </a:r>
            <a:r>
              <a:rPr lang="es-AR" sz="2800" dirty="0"/>
              <a:t>mediante </a:t>
            </a:r>
            <a:r>
              <a:rPr lang="es-AR" sz="2800" dirty="0" smtClean="0"/>
              <a:t>la medición </a:t>
            </a:r>
            <a:r>
              <a:rPr lang="es-AR" sz="2800" dirty="0"/>
              <a:t>objetiva y </a:t>
            </a:r>
            <a:r>
              <a:rPr lang="es-AR" sz="2800" dirty="0" smtClean="0"/>
              <a:t>sistemática de su riesgo.</a:t>
            </a:r>
          </a:p>
          <a:p>
            <a:endParaRPr lang="es-AR" sz="2800" dirty="0"/>
          </a:p>
          <a:p>
            <a:r>
              <a:rPr lang="es-AR" sz="2800" b="1" dirty="0"/>
              <a:t>Evitar la previsibilidad de </a:t>
            </a:r>
            <a:r>
              <a:rPr lang="es-AR" sz="2800" b="1" dirty="0" smtClean="0"/>
              <a:t>visita </a:t>
            </a:r>
            <a:r>
              <a:rPr lang="es-AR" sz="2800" dirty="0" smtClean="0"/>
              <a:t>y generar un </a:t>
            </a:r>
            <a:r>
              <a:rPr lang="es-AR" sz="2800" dirty="0"/>
              <a:t>estado de vigilancia permanente en el cumplimiento de los controles </a:t>
            </a:r>
            <a:r>
              <a:rPr lang="es-AR" sz="2800" dirty="0" smtClean="0"/>
              <a:t>establecidos.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5803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7675" indent="-447675" algn="l">
              <a:tabLst>
                <a:tab pos="628650" algn="l"/>
              </a:tabLst>
            </a:pPr>
            <a:r>
              <a:rPr lang="es-AR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C. Situación del modelo dentro del enfoque de auditoría.</a:t>
            </a:r>
            <a:endParaRPr lang="es-AR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539894"/>
              </p:ext>
            </p:extLst>
          </p:nvPr>
        </p:nvGraphicFramePr>
        <p:xfrm>
          <a:off x="2843808" y="3069159"/>
          <a:ext cx="5760640" cy="304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derecha 5"/>
          <p:cNvSpPr/>
          <p:nvPr/>
        </p:nvSpPr>
        <p:spPr bwMode="auto">
          <a:xfrm>
            <a:off x="1691680" y="5348777"/>
            <a:ext cx="1512168" cy="685418"/>
          </a:xfrm>
          <a:prstGeom prst="rightArrow">
            <a:avLst/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Modelo riesgo y frecuencia</a:t>
            </a:r>
            <a:endParaRPr kumimoji="0" lang="es-A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lecha derecha 9"/>
          <p:cNvSpPr/>
          <p:nvPr/>
        </p:nvSpPr>
        <p:spPr bwMode="auto">
          <a:xfrm>
            <a:off x="2699792" y="4136570"/>
            <a:ext cx="1728192" cy="722764"/>
          </a:xfrm>
          <a:prstGeom prst="rightArrow">
            <a:avLst>
              <a:gd name="adj1" fmla="val 50000"/>
              <a:gd name="adj2" fmla="val 5405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Tablero de riesgo</a:t>
            </a:r>
            <a:endParaRPr kumimoji="0" lang="es-A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lecha derecha 10"/>
          <p:cNvSpPr/>
          <p:nvPr/>
        </p:nvSpPr>
        <p:spPr bwMode="auto">
          <a:xfrm>
            <a:off x="3203848" y="3526403"/>
            <a:ext cx="1728192" cy="722764"/>
          </a:xfrm>
          <a:prstGeom prst="rightArrow">
            <a:avLst>
              <a:gd name="adj1" fmla="val 50000"/>
              <a:gd name="adj2" fmla="val 54058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Programas de trabajo</a:t>
            </a:r>
            <a:endParaRPr kumimoji="0" lang="es-A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lecha derecha 11"/>
          <p:cNvSpPr/>
          <p:nvPr/>
        </p:nvSpPr>
        <p:spPr bwMode="auto">
          <a:xfrm>
            <a:off x="2051720" y="4746737"/>
            <a:ext cx="1728192" cy="722764"/>
          </a:xfrm>
          <a:prstGeom prst="rightArrow">
            <a:avLst>
              <a:gd name="adj1" fmla="val 50000"/>
              <a:gd name="adj2" fmla="val 54058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Matriz causa efecto</a:t>
            </a:r>
            <a:endParaRPr kumimoji="0" lang="es-A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Llamada ovalada 12"/>
          <p:cNvSpPr/>
          <p:nvPr/>
        </p:nvSpPr>
        <p:spPr bwMode="auto">
          <a:xfrm>
            <a:off x="195697" y="5348777"/>
            <a:ext cx="1221904" cy="770134"/>
          </a:xfrm>
          <a:prstGeom prst="wedgeEllipseCallout">
            <a:avLst>
              <a:gd name="adj1" fmla="val 71156"/>
              <a:gd name="adj2" fmla="val -11746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¿Cuán</a:t>
            </a:r>
            <a:r>
              <a:rPr kumimoji="0" lang="es-A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significativo es el riesgo de la red en relación al banco?</a:t>
            </a:r>
            <a:endParaRPr kumimoji="0" 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Llamada ovalada 13"/>
          <p:cNvSpPr/>
          <p:nvPr/>
        </p:nvSpPr>
        <p:spPr bwMode="auto">
          <a:xfrm>
            <a:off x="542900" y="4437838"/>
            <a:ext cx="1221904" cy="770134"/>
          </a:xfrm>
          <a:prstGeom prst="wedgeEllipseCallout">
            <a:avLst>
              <a:gd name="adj1" fmla="val 70666"/>
              <a:gd name="adj2" fmla="val 29697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ctr" anchorCtr="1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¿Qué</a:t>
            </a:r>
            <a:r>
              <a:rPr kumimoji="0" lang="es-A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hacen las sucursales?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8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¿Límites?</a:t>
            </a:r>
            <a:r>
              <a:rPr lang="es-AR" sz="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¿Qué auditar?</a:t>
            </a:r>
            <a:endParaRPr kumimoji="0" 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lamada ovalada 14"/>
          <p:cNvSpPr/>
          <p:nvPr/>
        </p:nvSpPr>
        <p:spPr bwMode="auto">
          <a:xfrm>
            <a:off x="1265528" y="3671520"/>
            <a:ext cx="1221904" cy="770134"/>
          </a:xfrm>
          <a:prstGeom prst="wedgeEllipseCallout">
            <a:avLst>
              <a:gd name="adj1" fmla="val 61357"/>
              <a:gd name="adj2" fmla="val 5456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¿Cuántas sucursales visitar por año? </a:t>
            </a:r>
            <a:endParaRPr lang="es-AR" sz="8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s-AR" sz="8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¿Cuándo </a:t>
            </a:r>
            <a:r>
              <a:rPr lang="es-AR" sz="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debo visitar </a:t>
            </a:r>
            <a:r>
              <a:rPr lang="es-AR" sz="8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 sucursal? </a:t>
            </a:r>
          </a:p>
        </p:txBody>
      </p:sp>
      <p:sp>
        <p:nvSpPr>
          <p:cNvPr id="16" name="Llamada ovalada 15"/>
          <p:cNvSpPr/>
          <p:nvPr/>
        </p:nvSpPr>
        <p:spPr bwMode="auto">
          <a:xfrm>
            <a:off x="1968322" y="3033169"/>
            <a:ext cx="1221904" cy="770134"/>
          </a:xfrm>
          <a:prstGeom prst="wedgeEllipseCallout">
            <a:avLst>
              <a:gd name="adj1" fmla="val 47640"/>
              <a:gd name="adj2" fmla="val 54563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¿Cómo</a:t>
            </a:r>
            <a:r>
              <a:rPr kumimoji="0" lang="es-A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auditar?</a:t>
            </a:r>
            <a:endParaRPr kumimoji="0" 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Flecha derecha 17"/>
          <p:cNvSpPr/>
          <p:nvPr/>
        </p:nvSpPr>
        <p:spPr bwMode="auto">
          <a:xfrm>
            <a:off x="3841726" y="2864001"/>
            <a:ext cx="1728192" cy="722764"/>
          </a:xfrm>
          <a:prstGeom prst="rightArrow">
            <a:avLst>
              <a:gd name="adj1" fmla="val 50000"/>
              <a:gd name="adj2" fmla="val 54058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Calificador</a:t>
            </a:r>
            <a:endParaRPr kumimoji="0" lang="es-A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lamada ovalada 20"/>
          <p:cNvSpPr/>
          <p:nvPr/>
        </p:nvSpPr>
        <p:spPr bwMode="auto">
          <a:xfrm>
            <a:off x="2635317" y="2393758"/>
            <a:ext cx="1323729" cy="723859"/>
          </a:xfrm>
          <a:prstGeom prst="wedgeEllipseCallout">
            <a:avLst>
              <a:gd name="adj1" fmla="val 36148"/>
              <a:gd name="adj2" fmla="val 65439"/>
            </a:avLst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800" dirty="0" smtClean="0">
                <a:cs typeface="ＭＳ Ｐゴシック" charset="-128"/>
              </a:rPr>
              <a:t>¿Es justa la calificación?</a:t>
            </a:r>
            <a:endParaRPr lang="es-AR" sz="800" dirty="0">
              <a:cs typeface="ＭＳ Ｐゴシック" charset="-128"/>
            </a:endParaRPr>
          </a:p>
        </p:txBody>
      </p:sp>
      <p:sp>
        <p:nvSpPr>
          <p:cNvPr id="22" name="Documento 21"/>
          <p:cNvSpPr/>
          <p:nvPr/>
        </p:nvSpPr>
        <p:spPr bwMode="auto">
          <a:xfrm>
            <a:off x="5220072" y="1988840"/>
            <a:ext cx="1008112" cy="936104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Reporte de auditoría sucursal</a:t>
            </a:r>
          </a:p>
        </p:txBody>
      </p:sp>
      <p:sp>
        <p:nvSpPr>
          <p:cNvPr id="26" name="Multidocumento 25"/>
          <p:cNvSpPr/>
          <p:nvPr/>
        </p:nvSpPr>
        <p:spPr bwMode="auto">
          <a:xfrm>
            <a:off x="7463066" y="1982142"/>
            <a:ext cx="1296144" cy="101481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Reportes mensuales / </a:t>
            </a:r>
            <a:r>
              <a:rPr lang="es-AR" sz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trimestrales</a:t>
            </a:r>
            <a:endParaRPr lang="es-AR" sz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Documento 31"/>
          <p:cNvSpPr/>
          <p:nvPr/>
        </p:nvSpPr>
        <p:spPr bwMode="auto">
          <a:xfrm>
            <a:off x="7452320" y="3617684"/>
            <a:ext cx="1008112" cy="936104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Reporte Anual (Banco)</a:t>
            </a:r>
          </a:p>
        </p:txBody>
      </p:sp>
      <p:cxnSp>
        <p:nvCxnSpPr>
          <p:cNvPr id="39" name="Conector angular 38"/>
          <p:cNvCxnSpPr>
            <a:stCxn id="32" idx="3"/>
            <a:endCxn id="4" idx="2"/>
          </p:cNvCxnSpPr>
          <p:nvPr/>
        </p:nvCxnSpPr>
        <p:spPr bwMode="auto">
          <a:xfrm flipH="1">
            <a:off x="5724128" y="4085736"/>
            <a:ext cx="2736304" cy="2033174"/>
          </a:xfrm>
          <a:prstGeom prst="bentConnector4">
            <a:avLst>
              <a:gd name="adj1" fmla="val -13617"/>
              <a:gd name="adj2" fmla="val 1112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Rectángulo redondeado 40"/>
          <p:cNvSpPr/>
          <p:nvPr/>
        </p:nvSpPr>
        <p:spPr bwMode="auto">
          <a:xfrm>
            <a:off x="7452320" y="1293029"/>
            <a:ext cx="1293279" cy="576064"/>
          </a:xfrm>
          <a:prstGeom prst="roundRect">
            <a:avLst/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s-AR" sz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Auditoría </a:t>
            </a:r>
            <a:r>
              <a:rPr lang="es-AR" sz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continua</a:t>
            </a:r>
            <a:endParaRPr lang="es-AR" sz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9" name="Conector angular 48"/>
          <p:cNvCxnSpPr>
            <a:stCxn id="41" idx="3"/>
            <a:endCxn id="26" idx="3"/>
          </p:cNvCxnSpPr>
          <p:nvPr/>
        </p:nvCxnSpPr>
        <p:spPr bwMode="auto">
          <a:xfrm>
            <a:off x="8745599" y="1581061"/>
            <a:ext cx="13611" cy="908486"/>
          </a:xfrm>
          <a:prstGeom prst="bentConnector3">
            <a:avLst>
              <a:gd name="adj1" fmla="val 17795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Conector recto de flecha 52"/>
          <p:cNvCxnSpPr>
            <a:stCxn id="22" idx="3"/>
          </p:cNvCxnSpPr>
          <p:nvPr/>
        </p:nvCxnSpPr>
        <p:spPr bwMode="auto">
          <a:xfrm>
            <a:off x="6228184" y="2456892"/>
            <a:ext cx="12348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Conector 53"/>
          <p:cNvSpPr/>
          <p:nvPr/>
        </p:nvSpPr>
        <p:spPr bwMode="auto">
          <a:xfrm>
            <a:off x="6840252" y="3823788"/>
            <a:ext cx="288032" cy="253284"/>
          </a:xfrm>
          <a:prstGeom prst="flowChartConnector">
            <a:avLst/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800" dirty="0" smtClean="0">
                <a:solidFill>
                  <a:schemeClr val="dk1"/>
                </a:solidFill>
                <a:latin typeface="+mn-lt"/>
                <a:ea typeface="+mn-ea"/>
                <a:cs typeface="ＭＳ Ｐゴシック" charset="-128"/>
              </a:rPr>
              <a:t>A</a:t>
            </a:r>
            <a:endParaRPr lang="es-AR" sz="800" dirty="0">
              <a:solidFill>
                <a:schemeClr val="dk1"/>
              </a:solidFill>
              <a:latin typeface="+mn-lt"/>
              <a:ea typeface="+mn-ea"/>
              <a:cs typeface="ＭＳ Ｐゴシック" charset="-128"/>
            </a:endParaRPr>
          </a:p>
        </p:txBody>
      </p:sp>
      <p:cxnSp>
        <p:nvCxnSpPr>
          <p:cNvPr id="63" name="Conector angular 62"/>
          <p:cNvCxnSpPr>
            <a:endCxn id="32" idx="1"/>
          </p:cNvCxnSpPr>
          <p:nvPr/>
        </p:nvCxnSpPr>
        <p:spPr bwMode="auto">
          <a:xfrm rot="5400000">
            <a:off x="7159956" y="3289316"/>
            <a:ext cx="1088784" cy="504056"/>
          </a:xfrm>
          <a:prstGeom prst="bentConnector4">
            <a:avLst>
              <a:gd name="adj1" fmla="val 28506"/>
              <a:gd name="adj2" fmla="val 1453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Conector 66"/>
          <p:cNvSpPr/>
          <p:nvPr/>
        </p:nvSpPr>
        <p:spPr bwMode="auto">
          <a:xfrm>
            <a:off x="6840252" y="1447524"/>
            <a:ext cx="288032" cy="253284"/>
          </a:xfrm>
          <a:prstGeom prst="flowChartConnector">
            <a:avLst/>
          </a:prstGeom>
          <a:noFill/>
          <a:ln w="63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s-AR" sz="800" dirty="0" smtClean="0">
                <a:solidFill>
                  <a:schemeClr val="dk1"/>
                </a:solidFill>
                <a:latin typeface="+mn-lt"/>
                <a:ea typeface="+mn-ea"/>
                <a:cs typeface="ＭＳ Ｐゴシック" charset="-128"/>
              </a:rPr>
              <a:t>A</a:t>
            </a:r>
            <a:endParaRPr lang="es-AR" sz="800" dirty="0">
              <a:solidFill>
                <a:schemeClr val="dk1"/>
              </a:solidFill>
              <a:latin typeface="+mn-lt"/>
              <a:ea typeface="+mn-ea"/>
              <a:cs typeface="ＭＳ Ｐゴシック" charset="-128"/>
            </a:endParaRPr>
          </a:p>
        </p:txBody>
      </p:sp>
      <p:cxnSp>
        <p:nvCxnSpPr>
          <p:cNvPr id="72" name="Conector recto de flecha 71"/>
          <p:cNvCxnSpPr>
            <a:endCxn id="54" idx="2"/>
          </p:cNvCxnSpPr>
          <p:nvPr/>
        </p:nvCxnSpPr>
        <p:spPr bwMode="auto">
          <a:xfrm>
            <a:off x="6588224" y="3950430"/>
            <a:ext cx="2520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Conector recto de flecha 73"/>
          <p:cNvCxnSpPr>
            <a:stCxn id="67" idx="6"/>
            <a:endCxn id="41" idx="1"/>
          </p:cNvCxnSpPr>
          <p:nvPr/>
        </p:nvCxnSpPr>
        <p:spPr bwMode="auto">
          <a:xfrm>
            <a:off x="7128284" y="1574166"/>
            <a:ext cx="324036" cy="6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Conector recto de flecha 75"/>
          <p:cNvCxnSpPr>
            <a:endCxn id="22" idx="2"/>
          </p:cNvCxnSpPr>
          <p:nvPr/>
        </p:nvCxnSpPr>
        <p:spPr bwMode="auto">
          <a:xfrm flipV="1">
            <a:off x="5724128" y="2863057"/>
            <a:ext cx="0" cy="170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928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>
            <a:spLocks/>
          </p:cNvSpPr>
          <p:nvPr/>
        </p:nvSpPr>
        <p:spPr>
          <a:xfrm>
            <a:off x="2078682" y="2248446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Elipse 3"/>
          <p:cNvSpPr>
            <a:spLocks noChangeAspect="1"/>
          </p:cNvSpPr>
          <p:nvPr/>
        </p:nvSpPr>
        <p:spPr>
          <a:xfrm>
            <a:off x="3165043" y="3198021"/>
            <a:ext cx="426720" cy="4267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348682" y="2788446"/>
            <a:ext cx="0" cy="1053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378403" y="3624741"/>
            <a:ext cx="0" cy="617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2034631" y="3842296"/>
            <a:ext cx="314051" cy="962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2348682" y="3842296"/>
            <a:ext cx="257492" cy="962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3081982" y="4242346"/>
            <a:ext cx="286386" cy="56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368367" y="4242346"/>
            <a:ext cx="228600" cy="56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120911" y="3933543"/>
            <a:ext cx="514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2077157" y="3213646"/>
            <a:ext cx="272541" cy="56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345507" y="3213646"/>
            <a:ext cx="221235" cy="563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upo 31"/>
          <p:cNvGrpSpPr/>
          <p:nvPr/>
        </p:nvGrpSpPr>
        <p:grpSpPr>
          <a:xfrm>
            <a:off x="1577032" y="1563514"/>
            <a:ext cx="1577975" cy="641350"/>
            <a:chOff x="1577032" y="1563514"/>
            <a:chExt cx="1577975" cy="641350"/>
          </a:xfrm>
        </p:grpSpPr>
        <p:sp>
          <p:nvSpPr>
            <p:cNvPr id="18" name="Rectángulo 17"/>
            <p:cNvSpPr/>
            <p:nvPr/>
          </p:nvSpPr>
          <p:spPr>
            <a:xfrm>
              <a:off x="1577032" y="1563514"/>
              <a:ext cx="1577975" cy="6413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9" name="Conector recto 18"/>
            <p:cNvCxnSpPr>
              <a:stCxn id="18" idx="0"/>
              <a:endCxn id="18" idx="2"/>
            </p:cNvCxnSpPr>
            <p:nvPr/>
          </p:nvCxnSpPr>
          <p:spPr>
            <a:xfrm>
              <a:off x="2366020" y="1563514"/>
              <a:ext cx="0" cy="641350"/>
            </a:xfrm>
            <a:prstGeom prst="line">
              <a:avLst/>
            </a:prstGeom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>
              <a:stCxn id="18" idx="0"/>
              <a:endCxn id="18" idx="2"/>
            </p:cNvCxnSpPr>
            <p:nvPr/>
          </p:nvCxnSpPr>
          <p:spPr>
            <a:xfrm>
              <a:off x="2366020" y="1563514"/>
              <a:ext cx="0" cy="64135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>
              <a:stCxn id="18" idx="1"/>
              <a:endCxn id="18" idx="3"/>
            </p:cNvCxnSpPr>
            <p:nvPr/>
          </p:nvCxnSpPr>
          <p:spPr>
            <a:xfrm>
              <a:off x="1577032" y="1884189"/>
              <a:ext cx="1577975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ector recto 14"/>
          <p:cNvCxnSpPr/>
          <p:nvPr/>
        </p:nvCxnSpPr>
        <p:spPr>
          <a:xfrm flipV="1">
            <a:off x="5094932" y="1448346"/>
            <a:ext cx="0" cy="3403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 flipV="1">
            <a:off x="688032" y="692696"/>
            <a:ext cx="4406900" cy="7556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5094932" y="765971"/>
            <a:ext cx="3365500" cy="6823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71600" y="541139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 vemos las cosas como son, las vemos como </a:t>
            </a:r>
            <a:r>
              <a:rPr lang="es-AR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somos.</a:t>
            </a:r>
          </a:p>
          <a:p>
            <a:pPr algn="r"/>
            <a:r>
              <a:rPr lang="es-AR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 Talmud</a:t>
            </a:r>
            <a:endParaRPr lang="es-AR" sz="20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II. Primeros pasos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273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1691</Words>
  <Application>Microsoft Office PowerPoint</Application>
  <PresentationFormat>Presentación en pantalla (4:3)</PresentationFormat>
  <Paragraphs>260</Paragraphs>
  <Slides>33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ＭＳ Ｐゴシック</vt:lpstr>
      <vt:lpstr>Andalus</vt:lpstr>
      <vt:lpstr>Arial</vt:lpstr>
      <vt:lpstr>Arial Narrow</vt:lpstr>
      <vt:lpstr>Cambria Math</vt:lpstr>
      <vt:lpstr>Wingdings 2</vt:lpstr>
      <vt:lpstr>ヒラギノ角ゴ ProN W6</vt:lpstr>
      <vt:lpstr>Blank Presentation</vt:lpstr>
      <vt:lpstr>Presentación de PowerPoint</vt:lpstr>
      <vt:lpstr>Presentación de PowerPoint</vt:lpstr>
      <vt:lpstr>Agenda</vt:lpstr>
      <vt:lpstr>I. Introducción</vt:lpstr>
      <vt:lpstr>A. Enfoque de auditoría en ICBC (Argentina)</vt:lpstr>
      <vt:lpstr>B. Propósito y alcance del modelo</vt:lpstr>
      <vt:lpstr>C. Situación del modelo dentro del enfoque de auditoría.</vt:lpstr>
      <vt:lpstr>Presentación de PowerPoint</vt:lpstr>
      <vt:lpstr>II. Primeros pasos</vt:lpstr>
      <vt:lpstr>A. Visión</vt:lpstr>
      <vt:lpstr>B. Requisitos básicos del modelo</vt:lpstr>
      <vt:lpstr>C. Análisis costo/  beneficio</vt:lpstr>
      <vt:lpstr>III. Hora de empezar a trabajar</vt:lpstr>
      <vt:lpstr>A. Hoja de ruta</vt:lpstr>
      <vt:lpstr>B. Riesgos capturados por el modelo</vt:lpstr>
      <vt:lpstr>C. Entender las variables</vt:lpstr>
      <vt:lpstr>D. Foco en las variables</vt:lpstr>
      <vt:lpstr>E. Indicadores clave: ejemplos</vt:lpstr>
      <vt:lpstr>F. Hacer las preguntas correctas</vt:lpstr>
      <vt:lpstr>G. Respuestas: secretos del laboratorio</vt:lpstr>
      <vt:lpstr>G. Respuestas: secretos del laboratorio</vt:lpstr>
      <vt:lpstr>G. Respuestas: secretos del laboratorio</vt:lpstr>
      <vt:lpstr>G. Respuestas: secretos del laboratorio</vt:lpstr>
      <vt:lpstr>IV. Los resultados</vt:lpstr>
      <vt:lpstr>A. Alcanzando la meta</vt:lpstr>
      <vt:lpstr>A. La primera foto del modelo</vt:lpstr>
      <vt:lpstr>B. Distintas vistas</vt:lpstr>
      <vt:lpstr>C. Efectos colaterales</vt:lpstr>
      <vt:lpstr>D. Lecciones aprendidas</vt:lpstr>
      <vt:lpstr>Hitos de la implementación del enfoque</vt:lpstr>
      <vt:lpstr>Presentación de PowerPoint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Santiago Altman</cp:lastModifiedBy>
  <cp:revision>354</cp:revision>
  <cp:lastPrinted>2014-05-02T12:52:14Z</cp:lastPrinted>
  <dcterms:created xsi:type="dcterms:W3CDTF">2011-11-24T17:30:15Z</dcterms:created>
  <dcterms:modified xsi:type="dcterms:W3CDTF">2014-05-11T18:32:52Z</dcterms:modified>
</cp:coreProperties>
</file>